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7" r:id="rId2"/>
    <p:sldId id="259" r:id="rId3"/>
    <p:sldId id="258" r:id="rId4"/>
    <p:sldId id="260" r:id="rId5"/>
    <p:sldId id="262" r:id="rId6"/>
    <p:sldId id="265" r:id="rId7"/>
    <p:sldId id="263" r:id="rId8"/>
    <p:sldId id="264" r:id="rId9"/>
    <p:sldId id="280" r:id="rId10"/>
    <p:sldId id="266" r:id="rId11"/>
    <p:sldId id="268" r:id="rId12"/>
    <p:sldId id="270" r:id="rId13"/>
    <p:sldId id="272" r:id="rId14"/>
    <p:sldId id="273" r:id="rId15"/>
    <p:sldId id="274" r:id="rId16"/>
    <p:sldId id="275" r:id="rId17"/>
    <p:sldId id="279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80" d="100"/>
          <a:sy n="80" d="100"/>
        </p:scale>
        <p:origin x="64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28608-60D7-4456-8AEB-493272AC61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18BA438-B190-4CE3-B296-7A02A52FD59B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27 - Nov</a:t>
          </a:r>
        </a:p>
      </dgm:t>
    </dgm:pt>
    <dgm:pt modelId="{2616CE15-D2C5-48CE-BCA4-28F5E78565CE}" type="parTrans" cxnId="{874084D6-F18D-44B3-A4DB-16884E852A1C}">
      <dgm:prSet/>
      <dgm:spPr/>
      <dgm:t>
        <a:bodyPr/>
        <a:lstStyle/>
        <a:p>
          <a:endParaRPr lang="en-IN"/>
        </a:p>
      </dgm:t>
    </dgm:pt>
    <dgm:pt modelId="{C4901247-0ECD-4387-A178-8134985ADF5D}" type="sibTrans" cxnId="{874084D6-F18D-44B3-A4DB-16884E852A1C}">
      <dgm:prSet/>
      <dgm:spPr/>
      <dgm:t>
        <a:bodyPr/>
        <a:lstStyle/>
        <a:p>
          <a:endParaRPr lang="en-IN"/>
        </a:p>
      </dgm:t>
    </dgm:pt>
    <dgm:pt modelId="{E8A55F66-3759-4470-B449-950A09FA5368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Day 1</a:t>
          </a:r>
        </a:p>
      </dgm:t>
    </dgm:pt>
    <dgm:pt modelId="{ADDBFF61-F58D-4C59-A2C7-A4DBCC1BBA90}" type="parTrans" cxnId="{BCC990DF-AC72-4503-86C5-29FCDBC2B351}">
      <dgm:prSet/>
      <dgm:spPr/>
      <dgm:t>
        <a:bodyPr/>
        <a:lstStyle/>
        <a:p>
          <a:endParaRPr lang="en-IN"/>
        </a:p>
      </dgm:t>
    </dgm:pt>
    <dgm:pt modelId="{5C84821B-CE83-4009-94E8-5598E1CE9978}" type="sibTrans" cxnId="{BCC990DF-AC72-4503-86C5-29FCDBC2B351}">
      <dgm:prSet/>
      <dgm:spPr/>
      <dgm:t>
        <a:bodyPr/>
        <a:lstStyle/>
        <a:p>
          <a:endParaRPr lang="en-IN"/>
        </a:p>
      </dgm:t>
    </dgm:pt>
    <dgm:pt modelId="{CD7C1D67-70B7-428C-92AD-7B477E13315A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Reconnaissance</a:t>
          </a:r>
        </a:p>
      </dgm:t>
    </dgm:pt>
    <dgm:pt modelId="{DE8BD4CB-6C3E-4314-9B83-BDDA3E1AE132}" type="parTrans" cxnId="{645A2036-5442-40BD-A4DB-7E7AE9C9911C}">
      <dgm:prSet/>
      <dgm:spPr/>
      <dgm:t>
        <a:bodyPr/>
        <a:lstStyle/>
        <a:p>
          <a:endParaRPr lang="en-IN"/>
        </a:p>
      </dgm:t>
    </dgm:pt>
    <dgm:pt modelId="{5106B0EA-A8D8-4299-AFEF-692045EB4828}" type="sibTrans" cxnId="{645A2036-5442-40BD-A4DB-7E7AE9C9911C}">
      <dgm:prSet/>
      <dgm:spPr/>
      <dgm:t>
        <a:bodyPr/>
        <a:lstStyle/>
        <a:p>
          <a:endParaRPr lang="en-IN"/>
        </a:p>
      </dgm:t>
    </dgm:pt>
    <dgm:pt modelId="{5106DE87-5EC7-4F36-99CC-B061DEB8C955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28 - Nov</a:t>
          </a:r>
        </a:p>
      </dgm:t>
    </dgm:pt>
    <dgm:pt modelId="{5C602FE7-261D-4442-8F9D-09767A1CC27F}" type="parTrans" cxnId="{B4E1336F-0830-426C-9A84-EED734AF894B}">
      <dgm:prSet/>
      <dgm:spPr/>
      <dgm:t>
        <a:bodyPr/>
        <a:lstStyle/>
        <a:p>
          <a:endParaRPr lang="en-IN"/>
        </a:p>
      </dgm:t>
    </dgm:pt>
    <dgm:pt modelId="{91C867B0-DB69-4DB9-8A14-6B38C49F6650}" type="sibTrans" cxnId="{B4E1336F-0830-426C-9A84-EED734AF894B}">
      <dgm:prSet/>
      <dgm:spPr/>
      <dgm:t>
        <a:bodyPr/>
        <a:lstStyle/>
        <a:p>
          <a:endParaRPr lang="en-IN"/>
        </a:p>
      </dgm:t>
    </dgm:pt>
    <dgm:pt modelId="{5D85CC3D-B8B6-42F1-B240-2948E18F68E2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Day 2</a:t>
          </a:r>
        </a:p>
      </dgm:t>
    </dgm:pt>
    <dgm:pt modelId="{848DDEEE-C408-4D80-8202-244786B5A3B5}" type="parTrans" cxnId="{CBDCF3DE-FB48-4379-B627-81BB03187D55}">
      <dgm:prSet/>
      <dgm:spPr/>
      <dgm:t>
        <a:bodyPr/>
        <a:lstStyle/>
        <a:p>
          <a:endParaRPr lang="en-IN"/>
        </a:p>
      </dgm:t>
    </dgm:pt>
    <dgm:pt modelId="{63AA5FCF-D791-4187-A4DB-1FE462876A93}" type="sibTrans" cxnId="{CBDCF3DE-FB48-4379-B627-81BB03187D55}">
      <dgm:prSet/>
      <dgm:spPr/>
      <dgm:t>
        <a:bodyPr/>
        <a:lstStyle/>
        <a:p>
          <a:endParaRPr lang="en-IN"/>
        </a:p>
      </dgm:t>
    </dgm:pt>
    <dgm:pt modelId="{6E28A8C6-F958-4924-8A25-D6A87F773B51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GNSS survey</a:t>
          </a:r>
        </a:p>
      </dgm:t>
    </dgm:pt>
    <dgm:pt modelId="{E1592709-2EA3-46A0-BEBA-4333252CFD14}" type="parTrans" cxnId="{D970CE27-CE4C-4FF7-9969-E0160B37638E}">
      <dgm:prSet/>
      <dgm:spPr/>
      <dgm:t>
        <a:bodyPr/>
        <a:lstStyle/>
        <a:p>
          <a:endParaRPr lang="en-IN"/>
        </a:p>
      </dgm:t>
    </dgm:pt>
    <dgm:pt modelId="{55C081AB-9D21-47DE-9039-9A8E4C11CA2A}" type="sibTrans" cxnId="{D970CE27-CE4C-4FF7-9969-E0160B37638E}">
      <dgm:prSet/>
      <dgm:spPr/>
      <dgm:t>
        <a:bodyPr/>
        <a:lstStyle/>
        <a:p>
          <a:endParaRPr lang="en-IN"/>
        </a:p>
      </dgm:t>
    </dgm:pt>
    <dgm:pt modelId="{895A65C8-BAFF-4DE5-BA9C-4C992EB94422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29 - Nov</a:t>
          </a:r>
        </a:p>
      </dgm:t>
    </dgm:pt>
    <dgm:pt modelId="{DA343026-15FF-4234-B19C-FFE11860855C}" type="parTrans" cxnId="{A388C5C5-BB18-4EB4-89ED-85BC6C5B37D4}">
      <dgm:prSet/>
      <dgm:spPr/>
      <dgm:t>
        <a:bodyPr/>
        <a:lstStyle/>
        <a:p>
          <a:endParaRPr lang="en-IN"/>
        </a:p>
      </dgm:t>
    </dgm:pt>
    <dgm:pt modelId="{AEC223C8-5042-47D4-8955-B5D25BA5E107}" type="sibTrans" cxnId="{A388C5C5-BB18-4EB4-89ED-85BC6C5B37D4}">
      <dgm:prSet/>
      <dgm:spPr/>
      <dgm:t>
        <a:bodyPr/>
        <a:lstStyle/>
        <a:p>
          <a:endParaRPr lang="en-IN"/>
        </a:p>
      </dgm:t>
    </dgm:pt>
    <dgm:pt modelId="{816F96D9-D6C7-4977-8056-A2D2FDC0FA85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Day 3</a:t>
          </a:r>
        </a:p>
      </dgm:t>
    </dgm:pt>
    <dgm:pt modelId="{B5B9C6C3-58F0-485D-A80D-B363508D7CBA}" type="parTrans" cxnId="{BFC5FFBA-BBF1-4C65-A4BC-323AE345D958}">
      <dgm:prSet/>
      <dgm:spPr/>
      <dgm:t>
        <a:bodyPr/>
        <a:lstStyle/>
        <a:p>
          <a:endParaRPr lang="en-IN"/>
        </a:p>
      </dgm:t>
    </dgm:pt>
    <dgm:pt modelId="{01823906-11F1-4B8A-8016-045FEAD8CC31}" type="sibTrans" cxnId="{BFC5FFBA-BBF1-4C65-A4BC-323AE345D958}">
      <dgm:prSet/>
      <dgm:spPr/>
      <dgm:t>
        <a:bodyPr/>
        <a:lstStyle/>
        <a:p>
          <a:endParaRPr lang="en-IN"/>
        </a:p>
      </dgm:t>
    </dgm:pt>
    <dgm:pt modelId="{FF17A3AF-7373-402F-9CA3-BC672F20F1B1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JUNO city survey</a:t>
          </a:r>
        </a:p>
      </dgm:t>
    </dgm:pt>
    <dgm:pt modelId="{E56EACFA-B09F-4300-A44D-8FFECEC11A1A}" type="parTrans" cxnId="{9C72FB64-AF16-45E0-9617-F58B936C2244}">
      <dgm:prSet/>
      <dgm:spPr/>
      <dgm:t>
        <a:bodyPr/>
        <a:lstStyle/>
        <a:p>
          <a:endParaRPr lang="en-IN"/>
        </a:p>
      </dgm:t>
    </dgm:pt>
    <dgm:pt modelId="{59EF7E25-08FF-42C1-B20F-9589D725579E}" type="sibTrans" cxnId="{9C72FB64-AF16-45E0-9617-F58B936C2244}">
      <dgm:prSet/>
      <dgm:spPr/>
      <dgm:t>
        <a:bodyPr/>
        <a:lstStyle/>
        <a:p>
          <a:endParaRPr lang="en-IN"/>
        </a:p>
      </dgm:t>
    </dgm:pt>
    <dgm:pt modelId="{D1A43F7A-2477-41D9-BF90-267F1890C569}">
      <dgm:prSet phldrT="[Text]"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Control point establishment</a:t>
          </a:r>
        </a:p>
      </dgm:t>
    </dgm:pt>
    <dgm:pt modelId="{705F50C6-C277-402E-8A5A-8FA7494EF427}" type="parTrans" cxnId="{CAEF5278-5BB3-4806-8759-8AA174C1DE08}">
      <dgm:prSet/>
      <dgm:spPr/>
      <dgm:t>
        <a:bodyPr/>
        <a:lstStyle/>
        <a:p>
          <a:endParaRPr lang="en-IN"/>
        </a:p>
      </dgm:t>
    </dgm:pt>
    <dgm:pt modelId="{51100B64-DD1D-4162-BBC1-9AAE9887A22E}" type="sibTrans" cxnId="{CAEF5278-5BB3-4806-8759-8AA174C1DE08}">
      <dgm:prSet/>
      <dgm:spPr/>
      <dgm:t>
        <a:bodyPr/>
        <a:lstStyle/>
        <a:p>
          <a:endParaRPr lang="en-IN"/>
        </a:p>
      </dgm:t>
    </dgm:pt>
    <dgm:pt modelId="{2E4424F1-9C73-4E51-AFF5-512070137EC9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30 - Nov</a:t>
          </a:r>
        </a:p>
      </dgm:t>
    </dgm:pt>
    <dgm:pt modelId="{C31B7638-6674-40FD-A802-57E58F95AE0E}" type="parTrans" cxnId="{5AA37F08-6072-4732-BC86-992C55AA6959}">
      <dgm:prSet/>
      <dgm:spPr/>
      <dgm:t>
        <a:bodyPr/>
        <a:lstStyle/>
        <a:p>
          <a:endParaRPr lang="en-IN"/>
        </a:p>
      </dgm:t>
    </dgm:pt>
    <dgm:pt modelId="{3AF68B7E-9DA3-4EF0-8620-63A4FF774EAC}" type="sibTrans" cxnId="{5AA37F08-6072-4732-BC86-992C55AA6959}">
      <dgm:prSet/>
      <dgm:spPr/>
      <dgm:t>
        <a:bodyPr/>
        <a:lstStyle/>
        <a:p>
          <a:endParaRPr lang="en-IN"/>
        </a:p>
      </dgm:t>
    </dgm:pt>
    <dgm:pt modelId="{31284D5B-8A08-43DD-B2EF-3106DE8B3BA1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Day 4</a:t>
          </a:r>
        </a:p>
      </dgm:t>
    </dgm:pt>
    <dgm:pt modelId="{E3254B28-C79B-4CF2-99C6-90EFB20F859E}" type="parTrans" cxnId="{45F696A7-013A-4313-A637-282981807223}">
      <dgm:prSet/>
      <dgm:spPr/>
      <dgm:t>
        <a:bodyPr/>
        <a:lstStyle/>
        <a:p>
          <a:endParaRPr lang="en-IN"/>
        </a:p>
      </dgm:t>
    </dgm:pt>
    <dgm:pt modelId="{BEB3AEBC-3AA6-4556-84A0-2C901373E11B}" type="sibTrans" cxnId="{45F696A7-013A-4313-A637-282981807223}">
      <dgm:prSet/>
      <dgm:spPr/>
      <dgm:t>
        <a:bodyPr/>
        <a:lstStyle/>
        <a:p>
          <a:endParaRPr lang="en-IN"/>
        </a:p>
      </dgm:t>
    </dgm:pt>
    <dgm:pt modelId="{ED6564C7-44BD-45F2-A646-73066FC37766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Auto levelling.</a:t>
          </a:r>
        </a:p>
      </dgm:t>
    </dgm:pt>
    <dgm:pt modelId="{3D361B5B-C915-47C3-ACDF-296CEC895A90}" type="parTrans" cxnId="{8FAC6CFA-193E-4A2A-A343-4B6F357DBB3F}">
      <dgm:prSet/>
      <dgm:spPr/>
      <dgm:t>
        <a:bodyPr/>
        <a:lstStyle/>
        <a:p>
          <a:endParaRPr lang="en-IN"/>
        </a:p>
      </dgm:t>
    </dgm:pt>
    <dgm:pt modelId="{BFB011FF-4779-4300-ACCF-6B39AC63AC1D}" type="sibTrans" cxnId="{8FAC6CFA-193E-4A2A-A343-4B6F357DBB3F}">
      <dgm:prSet/>
      <dgm:spPr/>
      <dgm:t>
        <a:bodyPr/>
        <a:lstStyle/>
        <a:p>
          <a:endParaRPr lang="en-IN"/>
        </a:p>
      </dgm:t>
    </dgm:pt>
    <dgm:pt modelId="{E20956A9-EAD5-4D78-972C-8025D358454A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Transferring levels to CPs.</a:t>
          </a:r>
        </a:p>
      </dgm:t>
    </dgm:pt>
    <dgm:pt modelId="{F2A51C00-CB10-4CB6-AFF3-4099E6311C38}" type="parTrans" cxnId="{428413FE-C138-4C7A-86B5-B3EBAEB77423}">
      <dgm:prSet/>
      <dgm:spPr/>
      <dgm:t>
        <a:bodyPr/>
        <a:lstStyle/>
        <a:p>
          <a:endParaRPr lang="en-IN"/>
        </a:p>
      </dgm:t>
    </dgm:pt>
    <dgm:pt modelId="{127335CB-5A7C-46D9-8145-D98EF9D810D6}" type="sibTrans" cxnId="{428413FE-C138-4C7A-86B5-B3EBAEB77423}">
      <dgm:prSet/>
      <dgm:spPr/>
      <dgm:t>
        <a:bodyPr/>
        <a:lstStyle/>
        <a:p>
          <a:endParaRPr lang="en-IN"/>
        </a:p>
      </dgm:t>
    </dgm:pt>
    <dgm:pt modelId="{E6069B19-2994-4E4B-95D7-61BDD23222F2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1 –Dec to 4 - Dec</a:t>
          </a:r>
        </a:p>
      </dgm:t>
    </dgm:pt>
    <dgm:pt modelId="{4FE09E98-BD4F-4B8B-A1EA-7B2D34A81A0E}" type="parTrans" cxnId="{19CBE98F-C11D-46F6-855E-5D8B6BA17BAF}">
      <dgm:prSet/>
      <dgm:spPr/>
      <dgm:t>
        <a:bodyPr/>
        <a:lstStyle/>
        <a:p>
          <a:endParaRPr lang="en-IN"/>
        </a:p>
      </dgm:t>
    </dgm:pt>
    <dgm:pt modelId="{982A6BC8-C074-4CF2-A98A-7522D61A4DC3}" type="sibTrans" cxnId="{19CBE98F-C11D-46F6-855E-5D8B6BA17BAF}">
      <dgm:prSet/>
      <dgm:spPr/>
      <dgm:t>
        <a:bodyPr/>
        <a:lstStyle/>
        <a:p>
          <a:endParaRPr lang="en-IN"/>
        </a:p>
      </dgm:t>
    </dgm:pt>
    <dgm:pt modelId="{513F5235-FB7A-4761-AC24-15D0B3BD8C97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Day 5 - 8</a:t>
          </a:r>
        </a:p>
      </dgm:t>
    </dgm:pt>
    <dgm:pt modelId="{B9F57E00-C638-4FAD-9D7C-68E26A6A1B55}" type="parTrans" cxnId="{6F8054AD-8397-4340-9BEE-09CB6AB36715}">
      <dgm:prSet/>
      <dgm:spPr/>
      <dgm:t>
        <a:bodyPr/>
        <a:lstStyle/>
        <a:p>
          <a:endParaRPr lang="en-IN"/>
        </a:p>
      </dgm:t>
    </dgm:pt>
    <dgm:pt modelId="{DD4410C1-C2AD-4CF9-9A5F-1066AB817ECB}" type="sibTrans" cxnId="{6F8054AD-8397-4340-9BEE-09CB6AB36715}">
      <dgm:prSet/>
      <dgm:spPr/>
      <dgm:t>
        <a:bodyPr/>
        <a:lstStyle/>
        <a:p>
          <a:endParaRPr lang="en-IN"/>
        </a:p>
      </dgm:t>
    </dgm:pt>
    <dgm:pt modelId="{284D6676-EF24-48F2-863B-433C10E8EBD4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Total station survey.</a:t>
          </a:r>
        </a:p>
      </dgm:t>
    </dgm:pt>
    <dgm:pt modelId="{BDD6CAAB-1F90-4D09-B9A9-AC75B8059278}" type="parTrans" cxnId="{C06FD7DD-B93F-4792-AF06-C3BFC604708B}">
      <dgm:prSet/>
      <dgm:spPr/>
      <dgm:t>
        <a:bodyPr/>
        <a:lstStyle/>
        <a:p>
          <a:endParaRPr lang="en-IN"/>
        </a:p>
      </dgm:t>
    </dgm:pt>
    <dgm:pt modelId="{8D0F1C18-416F-43E2-84AC-9A5400622442}" type="sibTrans" cxnId="{C06FD7DD-B93F-4792-AF06-C3BFC604708B}">
      <dgm:prSet/>
      <dgm:spPr/>
      <dgm:t>
        <a:bodyPr/>
        <a:lstStyle/>
        <a:p>
          <a:endParaRPr lang="en-IN"/>
        </a:p>
      </dgm:t>
    </dgm:pt>
    <dgm:pt modelId="{35B088BC-3C6A-45B0-B080-0E7B07C94D8B}">
      <dgm:prSet custT="1"/>
      <dgm:spPr/>
      <dgm:t>
        <a:bodyPr/>
        <a:lstStyle/>
        <a:p>
          <a:r>
            <a:rPr lang="en-IN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Start of feature mappings</a:t>
          </a:r>
        </a:p>
      </dgm:t>
    </dgm:pt>
    <dgm:pt modelId="{72CE050C-DF2E-44BD-8451-C804DD889C0B}" type="parTrans" cxnId="{9F412637-9474-41F7-BE7E-4D956553D334}">
      <dgm:prSet/>
      <dgm:spPr/>
      <dgm:t>
        <a:bodyPr/>
        <a:lstStyle/>
        <a:p>
          <a:endParaRPr lang="en-IN"/>
        </a:p>
      </dgm:t>
    </dgm:pt>
    <dgm:pt modelId="{67C646AD-C34A-4734-9993-127227C6F0A3}" type="sibTrans" cxnId="{9F412637-9474-41F7-BE7E-4D956553D334}">
      <dgm:prSet/>
      <dgm:spPr/>
      <dgm:t>
        <a:bodyPr/>
        <a:lstStyle/>
        <a:p>
          <a:endParaRPr lang="en-IN"/>
        </a:p>
      </dgm:t>
    </dgm:pt>
    <dgm:pt modelId="{AB0191C2-2AB0-4EBF-91DD-611262EF198D}">
      <dgm:prSet custT="1"/>
      <dgm:spPr/>
      <dgm:t>
        <a:bodyPr/>
        <a:lstStyle/>
        <a:p>
          <a:r>
            <a:rPr lang="en-IN" sz="1200" dirty="0"/>
            <a:t>5 -Dec</a:t>
          </a:r>
        </a:p>
      </dgm:t>
    </dgm:pt>
    <dgm:pt modelId="{993EDAD4-AD24-4ED7-BE6A-C265C8954D61}" type="parTrans" cxnId="{BB80D7C0-7F77-4C57-B5A9-60DDB662F23C}">
      <dgm:prSet/>
      <dgm:spPr/>
      <dgm:t>
        <a:bodyPr/>
        <a:lstStyle/>
        <a:p>
          <a:endParaRPr lang="en-IN"/>
        </a:p>
      </dgm:t>
    </dgm:pt>
    <dgm:pt modelId="{1C850AC2-2952-4EBB-A35A-C44B9D3ED7A5}" type="sibTrans" cxnId="{BB80D7C0-7F77-4C57-B5A9-60DDB662F23C}">
      <dgm:prSet/>
      <dgm:spPr/>
      <dgm:t>
        <a:bodyPr/>
        <a:lstStyle/>
        <a:p>
          <a:endParaRPr lang="en-IN"/>
        </a:p>
      </dgm:t>
    </dgm:pt>
    <dgm:pt modelId="{8BD233CE-8162-478E-B499-043F056C6588}">
      <dgm:prSet custT="1"/>
      <dgm:spPr/>
      <dgm:t>
        <a:bodyPr/>
        <a:lstStyle/>
        <a:p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9</a:t>
          </a:r>
          <a:endParaRPr lang="en-IN" sz="1200" dirty="0"/>
        </a:p>
      </dgm:t>
    </dgm:pt>
    <dgm:pt modelId="{13EF158C-BB05-4023-AC19-CD109BFAD2FF}" type="parTrans" cxnId="{BAC27FCC-9D4F-44AE-937E-0B6D5EDB3FC5}">
      <dgm:prSet/>
      <dgm:spPr/>
      <dgm:t>
        <a:bodyPr/>
        <a:lstStyle/>
        <a:p>
          <a:endParaRPr lang="en-IN"/>
        </a:p>
      </dgm:t>
    </dgm:pt>
    <dgm:pt modelId="{CC390089-1974-46E7-A57E-D726DF7164C9}" type="sibTrans" cxnId="{BAC27FCC-9D4F-44AE-937E-0B6D5EDB3FC5}">
      <dgm:prSet/>
      <dgm:spPr/>
      <dgm:t>
        <a:bodyPr/>
        <a:lstStyle/>
        <a:p>
          <a:endParaRPr lang="en-IN"/>
        </a:p>
      </dgm:t>
    </dgm:pt>
    <dgm:pt modelId="{29F7DACC-BC69-4E68-954C-788F9B29C520}">
      <dgm:prSet custT="1"/>
      <dgm:spPr/>
      <dgm:t>
        <a:bodyPr/>
        <a:lstStyle/>
        <a:p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Road profile using TS.</a:t>
          </a:r>
        </a:p>
      </dgm:t>
    </dgm:pt>
    <dgm:pt modelId="{E69FC4C5-2986-4CEE-86CE-853B1831F82F}" type="parTrans" cxnId="{8C5671E8-92A2-40F3-9D93-655F60AF2DE5}">
      <dgm:prSet/>
      <dgm:spPr/>
      <dgm:t>
        <a:bodyPr/>
        <a:lstStyle/>
        <a:p>
          <a:endParaRPr lang="en-IN"/>
        </a:p>
      </dgm:t>
    </dgm:pt>
    <dgm:pt modelId="{92417F8E-A5DF-4E9F-BB01-D5877EFE8CD3}" type="sibTrans" cxnId="{8C5671E8-92A2-40F3-9D93-655F60AF2DE5}">
      <dgm:prSet/>
      <dgm:spPr/>
      <dgm:t>
        <a:bodyPr/>
        <a:lstStyle/>
        <a:p>
          <a:endParaRPr lang="en-IN"/>
        </a:p>
      </dgm:t>
    </dgm:pt>
    <dgm:pt modelId="{A32A84BA-27D5-4560-84A9-C47102B99E28}">
      <dgm:prSet custT="1"/>
      <dgm:spPr/>
      <dgm:t>
        <a:bodyPr/>
        <a:lstStyle/>
        <a:p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Viva</a:t>
          </a:r>
        </a:p>
      </dgm:t>
    </dgm:pt>
    <dgm:pt modelId="{B71D4C36-CC9E-4425-87EC-C129B2DC2C11}" type="parTrans" cxnId="{3EE93C1A-1071-43E5-9C82-01E1F3B4EA9B}">
      <dgm:prSet/>
      <dgm:spPr/>
      <dgm:t>
        <a:bodyPr/>
        <a:lstStyle/>
        <a:p>
          <a:endParaRPr lang="en-IN"/>
        </a:p>
      </dgm:t>
    </dgm:pt>
    <dgm:pt modelId="{9714A629-F360-4AC1-8C53-DAC1BA308061}" type="sibTrans" cxnId="{3EE93C1A-1071-43E5-9C82-01E1F3B4EA9B}">
      <dgm:prSet/>
      <dgm:spPr/>
      <dgm:t>
        <a:bodyPr/>
        <a:lstStyle/>
        <a:p>
          <a:endParaRPr lang="en-IN"/>
        </a:p>
      </dgm:t>
    </dgm:pt>
    <dgm:pt modelId="{29468747-F9E6-4A0C-A570-4AE0759B8FFB}" type="pres">
      <dgm:prSet presAssocID="{E7D28608-60D7-4456-8AEB-493272AC6137}" presName="Name0" presStyleCnt="0">
        <dgm:presLayoutVars>
          <dgm:dir/>
          <dgm:animLvl val="lvl"/>
          <dgm:resizeHandles val="exact"/>
        </dgm:presLayoutVars>
      </dgm:prSet>
      <dgm:spPr/>
    </dgm:pt>
    <dgm:pt modelId="{2217F101-87FB-460F-ABCF-5B20F6EEA4B1}" type="pres">
      <dgm:prSet presAssocID="{B18BA438-B190-4CE3-B296-7A02A52FD59B}" presName="composite" presStyleCnt="0"/>
      <dgm:spPr/>
    </dgm:pt>
    <dgm:pt modelId="{4EA143EE-5E04-4FE5-8427-2B9A71ACBA82}" type="pres">
      <dgm:prSet presAssocID="{B18BA438-B190-4CE3-B296-7A02A52FD59B}" presName="parTx" presStyleLbl="alignNode1" presStyleIdx="0" presStyleCnt="6" custScaleX="105706" custScaleY="106879">
        <dgm:presLayoutVars>
          <dgm:chMax val="0"/>
          <dgm:chPref val="0"/>
          <dgm:bulletEnabled val="1"/>
        </dgm:presLayoutVars>
      </dgm:prSet>
      <dgm:spPr/>
    </dgm:pt>
    <dgm:pt modelId="{3529D900-310E-4C2C-9DD2-B2ECD775FDBE}" type="pres">
      <dgm:prSet presAssocID="{B18BA438-B190-4CE3-B296-7A02A52FD59B}" presName="desTx" presStyleLbl="alignAccFollowNode1" presStyleIdx="0" presStyleCnt="6" custScaleX="107792" custLinFactNeighborX="1220" custLinFactNeighborY="-1700">
        <dgm:presLayoutVars>
          <dgm:bulletEnabled val="1"/>
        </dgm:presLayoutVars>
      </dgm:prSet>
      <dgm:spPr/>
    </dgm:pt>
    <dgm:pt modelId="{7D6478EF-FF41-48E3-A624-E664B823F40F}" type="pres">
      <dgm:prSet presAssocID="{C4901247-0ECD-4387-A178-8134985ADF5D}" presName="space" presStyleCnt="0"/>
      <dgm:spPr/>
    </dgm:pt>
    <dgm:pt modelId="{3D6C81F6-C55D-4CDA-ACC9-6899E995839A}" type="pres">
      <dgm:prSet presAssocID="{5106DE87-5EC7-4F36-99CC-B061DEB8C955}" presName="composite" presStyleCnt="0"/>
      <dgm:spPr/>
    </dgm:pt>
    <dgm:pt modelId="{885DE772-2FBA-4113-A11E-676CB5914428}" type="pres">
      <dgm:prSet presAssocID="{5106DE87-5EC7-4F36-99CC-B061DEB8C95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0ED9D71-D81F-4D42-870E-FC39B890C520}" type="pres">
      <dgm:prSet presAssocID="{5106DE87-5EC7-4F36-99CC-B061DEB8C955}" presName="desTx" presStyleLbl="alignAccFollowNode1" presStyleIdx="1" presStyleCnt="6">
        <dgm:presLayoutVars>
          <dgm:bulletEnabled val="1"/>
        </dgm:presLayoutVars>
      </dgm:prSet>
      <dgm:spPr/>
    </dgm:pt>
    <dgm:pt modelId="{4AA4E6B2-FFC4-4157-9C82-E9D9C406C2D9}" type="pres">
      <dgm:prSet presAssocID="{91C867B0-DB69-4DB9-8A14-6B38C49F6650}" presName="space" presStyleCnt="0"/>
      <dgm:spPr/>
    </dgm:pt>
    <dgm:pt modelId="{D2DBC939-5B22-4074-85A1-FE1B1D494062}" type="pres">
      <dgm:prSet presAssocID="{895A65C8-BAFF-4DE5-BA9C-4C992EB94422}" presName="composite" presStyleCnt="0"/>
      <dgm:spPr/>
    </dgm:pt>
    <dgm:pt modelId="{F25C518C-1415-4295-8AA4-6703FBAFB7AB}" type="pres">
      <dgm:prSet presAssocID="{895A65C8-BAFF-4DE5-BA9C-4C992EB94422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DCF1EE6B-2813-4C92-8FCE-B82C0060FD1D}" type="pres">
      <dgm:prSet presAssocID="{895A65C8-BAFF-4DE5-BA9C-4C992EB94422}" presName="desTx" presStyleLbl="alignAccFollowNode1" presStyleIdx="2" presStyleCnt="6">
        <dgm:presLayoutVars>
          <dgm:bulletEnabled val="1"/>
        </dgm:presLayoutVars>
      </dgm:prSet>
      <dgm:spPr/>
    </dgm:pt>
    <dgm:pt modelId="{A1DCFBE4-3E84-441E-A452-056E70B4F022}" type="pres">
      <dgm:prSet presAssocID="{AEC223C8-5042-47D4-8955-B5D25BA5E107}" presName="space" presStyleCnt="0"/>
      <dgm:spPr/>
    </dgm:pt>
    <dgm:pt modelId="{AB9E26B8-E9BF-4743-AEE1-166C55B4D83E}" type="pres">
      <dgm:prSet presAssocID="{2E4424F1-9C73-4E51-AFF5-512070137EC9}" presName="composite" presStyleCnt="0"/>
      <dgm:spPr/>
    </dgm:pt>
    <dgm:pt modelId="{17216E3B-C562-4B92-B76A-B8B24A239990}" type="pres">
      <dgm:prSet presAssocID="{2E4424F1-9C73-4E51-AFF5-512070137EC9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3EA2D2B1-F480-4833-9B4D-7457E0EE1A78}" type="pres">
      <dgm:prSet presAssocID="{2E4424F1-9C73-4E51-AFF5-512070137EC9}" presName="desTx" presStyleLbl="alignAccFollowNode1" presStyleIdx="3" presStyleCnt="6">
        <dgm:presLayoutVars>
          <dgm:bulletEnabled val="1"/>
        </dgm:presLayoutVars>
      </dgm:prSet>
      <dgm:spPr/>
    </dgm:pt>
    <dgm:pt modelId="{1D0C5914-B398-4197-AB4A-DE23665E1D52}" type="pres">
      <dgm:prSet presAssocID="{3AF68B7E-9DA3-4EF0-8620-63A4FF774EAC}" presName="space" presStyleCnt="0"/>
      <dgm:spPr/>
    </dgm:pt>
    <dgm:pt modelId="{D14ACB20-7B4F-45E2-9112-7EEF6AB2E47F}" type="pres">
      <dgm:prSet presAssocID="{E6069B19-2994-4E4B-95D7-61BDD23222F2}" presName="composite" presStyleCnt="0"/>
      <dgm:spPr/>
    </dgm:pt>
    <dgm:pt modelId="{D3E14FC4-B286-4ADA-B961-0FB8AEA38FB8}" type="pres">
      <dgm:prSet presAssocID="{E6069B19-2994-4E4B-95D7-61BDD23222F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4960F59B-0D25-4F3B-906F-9A4C90C2FA10}" type="pres">
      <dgm:prSet presAssocID="{E6069B19-2994-4E4B-95D7-61BDD23222F2}" presName="desTx" presStyleLbl="alignAccFollowNode1" presStyleIdx="4" presStyleCnt="6">
        <dgm:presLayoutVars>
          <dgm:bulletEnabled val="1"/>
        </dgm:presLayoutVars>
      </dgm:prSet>
      <dgm:spPr/>
    </dgm:pt>
    <dgm:pt modelId="{EA276D06-1C0F-4AD8-8219-411652558967}" type="pres">
      <dgm:prSet presAssocID="{982A6BC8-C074-4CF2-A98A-7522D61A4DC3}" presName="space" presStyleCnt="0"/>
      <dgm:spPr/>
    </dgm:pt>
    <dgm:pt modelId="{42477C1D-E3D0-4F59-8ACC-9FCACE3E4DEE}" type="pres">
      <dgm:prSet presAssocID="{AB0191C2-2AB0-4EBF-91DD-611262EF198D}" presName="composite" presStyleCnt="0"/>
      <dgm:spPr/>
    </dgm:pt>
    <dgm:pt modelId="{364493FF-BCD5-4E35-821D-E70962BB8714}" type="pres">
      <dgm:prSet presAssocID="{AB0191C2-2AB0-4EBF-91DD-611262EF198D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28300104-2F93-4870-A4D5-54C179DAF61F}" type="pres">
      <dgm:prSet presAssocID="{AB0191C2-2AB0-4EBF-91DD-611262EF198D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7427CB00-D732-403A-8946-738A4098B194}" type="presOf" srcId="{816F96D9-D6C7-4977-8056-A2D2FDC0FA85}" destId="{DCF1EE6B-2813-4C92-8FCE-B82C0060FD1D}" srcOrd="0" destOrd="0" presId="urn:microsoft.com/office/officeart/2005/8/layout/hList1"/>
    <dgm:cxn modelId="{5AA37F08-6072-4732-BC86-992C55AA6959}" srcId="{E7D28608-60D7-4456-8AEB-493272AC6137}" destId="{2E4424F1-9C73-4E51-AFF5-512070137EC9}" srcOrd="3" destOrd="0" parTransId="{C31B7638-6674-40FD-A802-57E58F95AE0E}" sibTransId="{3AF68B7E-9DA3-4EF0-8620-63A4FF774EAC}"/>
    <dgm:cxn modelId="{95D72B0C-605F-48D8-BFE7-3103726243EA}" type="presOf" srcId="{E20956A9-EAD5-4D78-972C-8025D358454A}" destId="{3EA2D2B1-F480-4833-9B4D-7457E0EE1A78}" srcOrd="0" destOrd="2" presId="urn:microsoft.com/office/officeart/2005/8/layout/hList1"/>
    <dgm:cxn modelId="{3EE93C1A-1071-43E5-9C82-01E1F3B4EA9B}" srcId="{AB0191C2-2AB0-4EBF-91DD-611262EF198D}" destId="{A32A84BA-27D5-4560-84A9-C47102B99E28}" srcOrd="2" destOrd="0" parTransId="{B71D4C36-CC9E-4425-87EC-C129B2DC2C11}" sibTransId="{9714A629-F360-4AC1-8C53-DAC1BA308061}"/>
    <dgm:cxn modelId="{C750091C-5C05-4467-9993-5F554EB45C6D}" type="presOf" srcId="{31284D5B-8A08-43DD-B2EF-3106DE8B3BA1}" destId="{3EA2D2B1-F480-4833-9B4D-7457E0EE1A78}" srcOrd="0" destOrd="0" presId="urn:microsoft.com/office/officeart/2005/8/layout/hList1"/>
    <dgm:cxn modelId="{D970CE27-CE4C-4FF7-9969-E0160B37638E}" srcId="{5106DE87-5EC7-4F36-99CC-B061DEB8C955}" destId="{6E28A8C6-F958-4924-8A25-D6A87F773B51}" srcOrd="1" destOrd="0" parTransId="{E1592709-2EA3-46A0-BEBA-4333252CFD14}" sibTransId="{55C081AB-9D21-47DE-9039-9A8E4C11CA2A}"/>
    <dgm:cxn modelId="{1475EE30-EBA2-4E30-B905-14BE1FD962E8}" type="presOf" srcId="{D1A43F7A-2477-41D9-BF90-267F1890C569}" destId="{80ED9D71-D81F-4D42-870E-FC39B890C520}" srcOrd="0" destOrd="2" presId="urn:microsoft.com/office/officeart/2005/8/layout/hList1"/>
    <dgm:cxn modelId="{BD67B632-262B-4D02-86FF-4AF69F976400}" type="presOf" srcId="{35B088BC-3C6A-45B0-B080-0E7B07C94D8B}" destId="{4960F59B-0D25-4F3B-906F-9A4C90C2FA10}" srcOrd="0" destOrd="2" presId="urn:microsoft.com/office/officeart/2005/8/layout/hList1"/>
    <dgm:cxn modelId="{645A2036-5442-40BD-A4DB-7E7AE9C9911C}" srcId="{B18BA438-B190-4CE3-B296-7A02A52FD59B}" destId="{CD7C1D67-70B7-428C-92AD-7B477E13315A}" srcOrd="1" destOrd="0" parTransId="{DE8BD4CB-6C3E-4314-9B83-BDDA3E1AE132}" sibTransId="{5106B0EA-A8D8-4299-AFEF-692045EB4828}"/>
    <dgm:cxn modelId="{9F412637-9474-41F7-BE7E-4D956553D334}" srcId="{E6069B19-2994-4E4B-95D7-61BDD23222F2}" destId="{35B088BC-3C6A-45B0-B080-0E7B07C94D8B}" srcOrd="2" destOrd="0" parTransId="{72CE050C-DF2E-44BD-8451-C804DD889C0B}" sibTransId="{67C646AD-C34A-4734-9993-127227C6F0A3}"/>
    <dgm:cxn modelId="{9C72FB64-AF16-45E0-9617-F58B936C2244}" srcId="{895A65C8-BAFF-4DE5-BA9C-4C992EB94422}" destId="{FF17A3AF-7373-402F-9CA3-BC672F20F1B1}" srcOrd="1" destOrd="0" parTransId="{E56EACFA-B09F-4300-A44D-8FFECEC11A1A}" sibTransId="{59EF7E25-08FF-42C1-B20F-9589D725579E}"/>
    <dgm:cxn modelId="{6643DE48-3325-498D-A1AD-876FAA32CBED}" type="presOf" srcId="{29F7DACC-BC69-4E68-954C-788F9B29C520}" destId="{28300104-2F93-4870-A4D5-54C179DAF61F}" srcOrd="0" destOrd="1" presId="urn:microsoft.com/office/officeart/2005/8/layout/hList1"/>
    <dgm:cxn modelId="{B4E1336F-0830-426C-9A84-EED734AF894B}" srcId="{E7D28608-60D7-4456-8AEB-493272AC6137}" destId="{5106DE87-5EC7-4F36-99CC-B061DEB8C955}" srcOrd="1" destOrd="0" parTransId="{5C602FE7-261D-4442-8F9D-09767A1CC27F}" sibTransId="{91C867B0-DB69-4DB9-8A14-6B38C49F6650}"/>
    <dgm:cxn modelId="{983F7850-E472-4E41-8A9D-0CE04ECE39F8}" type="presOf" srcId="{E8A55F66-3759-4470-B449-950A09FA5368}" destId="{3529D900-310E-4C2C-9DD2-B2ECD775FDBE}" srcOrd="0" destOrd="0" presId="urn:microsoft.com/office/officeart/2005/8/layout/hList1"/>
    <dgm:cxn modelId="{3E08D376-2621-41F6-99C8-E194DF2AADCE}" type="presOf" srcId="{AB0191C2-2AB0-4EBF-91DD-611262EF198D}" destId="{364493FF-BCD5-4E35-821D-E70962BB8714}" srcOrd="0" destOrd="0" presId="urn:microsoft.com/office/officeart/2005/8/layout/hList1"/>
    <dgm:cxn modelId="{B8E5B357-6548-490B-9113-35B89B92DB1A}" type="presOf" srcId="{895A65C8-BAFF-4DE5-BA9C-4C992EB94422}" destId="{F25C518C-1415-4295-8AA4-6703FBAFB7AB}" srcOrd="0" destOrd="0" presId="urn:microsoft.com/office/officeart/2005/8/layout/hList1"/>
    <dgm:cxn modelId="{CAEF5278-5BB3-4806-8759-8AA174C1DE08}" srcId="{5106DE87-5EC7-4F36-99CC-B061DEB8C955}" destId="{D1A43F7A-2477-41D9-BF90-267F1890C569}" srcOrd="2" destOrd="0" parTransId="{705F50C6-C277-402E-8A5A-8FA7494EF427}" sibTransId="{51100B64-DD1D-4162-BBC1-9AAE9887A22E}"/>
    <dgm:cxn modelId="{1049A17A-F12E-447E-88A3-32767B5F8601}" type="presOf" srcId="{E7D28608-60D7-4456-8AEB-493272AC6137}" destId="{29468747-F9E6-4A0C-A570-4AE0759B8FFB}" srcOrd="0" destOrd="0" presId="urn:microsoft.com/office/officeart/2005/8/layout/hList1"/>
    <dgm:cxn modelId="{0EDB6C7B-9BBF-41AE-8527-9CCDE3FAE2DA}" type="presOf" srcId="{2E4424F1-9C73-4E51-AFF5-512070137EC9}" destId="{17216E3B-C562-4B92-B76A-B8B24A239990}" srcOrd="0" destOrd="0" presId="urn:microsoft.com/office/officeart/2005/8/layout/hList1"/>
    <dgm:cxn modelId="{9EB04185-10FF-469F-9A69-9F53698397FD}" type="presOf" srcId="{8BD233CE-8162-478E-B499-043F056C6588}" destId="{28300104-2F93-4870-A4D5-54C179DAF61F}" srcOrd="0" destOrd="0" presId="urn:microsoft.com/office/officeart/2005/8/layout/hList1"/>
    <dgm:cxn modelId="{0BDCFC85-68F6-4B51-ACBF-B5C66B929352}" type="presOf" srcId="{A32A84BA-27D5-4560-84A9-C47102B99E28}" destId="{28300104-2F93-4870-A4D5-54C179DAF61F}" srcOrd="0" destOrd="2" presId="urn:microsoft.com/office/officeart/2005/8/layout/hList1"/>
    <dgm:cxn modelId="{19CBE98F-C11D-46F6-855E-5D8B6BA17BAF}" srcId="{E7D28608-60D7-4456-8AEB-493272AC6137}" destId="{E6069B19-2994-4E4B-95D7-61BDD23222F2}" srcOrd="4" destOrd="0" parTransId="{4FE09E98-BD4F-4B8B-A1EA-7B2D34A81A0E}" sibTransId="{982A6BC8-C074-4CF2-A98A-7522D61A4DC3}"/>
    <dgm:cxn modelId="{B891BE93-C039-48C1-963C-E41242D1C021}" type="presOf" srcId="{5106DE87-5EC7-4F36-99CC-B061DEB8C955}" destId="{885DE772-2FBA-4113-A11E-676CB5914428}" srcOrd="0" destOrd="0" presId="urn:microsoft.com/office/officeart/2005/8/layout/hList1"/>
    <dgm:cxn modelId="{0E2F8699-A070-42AE-B139-3985FFE6905E}" type="presOf" srcId="{284D6676-EF24-48F2-863B-433C10E8EBD4}" destId="{4960F59B-0D25-4F3B-906F-9A4C90C2FA10}" srcOrd="0" destOrd="1" presId="urn:microsoft.com/office/officeart/2005/8/layout/hList1"/>
    <dgm:cxn modelId="{0C4E71A1-02E9-41C3-A54B-DDB9D2D582F7}" type="presOf" srcId="{CD7C1D67-70B7-428C-92AD-7B477E13315A}" destId="{3529D900-310E-4C2C-9DD2-B2ECD775FDBE}" srcOrd="0" destOrd="1" presId="urn:microsoft.com/office/officeart/2005/8/layout/hList1"/>
    <dgm:cxn modelId="{A8D61EA6-E73C-47BF-800A-04036C096606}" type="presOf" srcId="{ED6564C7-44BD-45F2-A646-73066FC37766}" destId="{3EA2D2B1-F480-4833-9B4D-7457E0EE1A78}" srcOrd="0" destOrd="1" presId="urn:microsoft.com/office/officeart/2005/8/layout/hList1"/>
    <dgm:cxn modelId="{45F696A7-013A-4313-A637-282981807223}" srcId="{2E4424F1-9C73-4E51-AFF5-512070137EC9}" destId="{31284D5B-8A08-43DD-B2EF-3106DE8B3BA1}" srcOrd="0" destOrd="0" parTransId="{E3254B28-C79B-4CF2-99C6-90EFB20F859E}" sibTransId="{BEB3AEBC-3AA6-4556-84A0-2C901373E11B}"/>
    <dgm:cxn modelId="{6F8054AD-8397-4340-9BEE-09CB6AB36715}" srcId="{E6069B19-2994-4E4B-95D7-61BDD23222F2}" destId="{513F5235-FB7A-4761-AC24-15D0B3BD8C97}" srcOrd="0" destOrd="0" parTransId="{B9F57E00-C638-4FAD-9D7C-68E26A6A1B55}" sibTransId="{DD4410C1-C2AD-4CF9-9A5F-1066AB817ECB}"/>
    <dgm:cxn modelId="{3C21B6B7-1E91-493C-BC52-A17F7DF131F8}" type="presOf" srcId="{6E28A8C6-F958-4924-8A25-D6A87F773B51}" destId="{80ED9D71-D81F-4D42-870E-FC39B890C520}" srcOrd="0" destOrd="1" presId="urn:microsoft.com/office/officeart/2005/8/layout/hList1"/>
    <dgm:cxn modelId="{BFC5FFBA-BBF1-4C65-A4BC-323AE345D958}" srcId="{895A65C8-BAFF-4DE5-BA9C-4C992EB94422}" destId="{816F96D9-D6C7-4977-8056-A2D2FDC0FA85}" srcOrd="0" destOrd="0" parTransId="{B5B9C6C3-58F0-485D-A80D-B363508D7CBA}" sibTransId="{01823906-11F1-4B8A-8016-045FEAD8CC31}"/>
    <dgm:cxn modelId="{475A3DC0-035F-42CF-B074-942129467F6D}" type="presOf" srcId="{513F5235-FB7A-4761-AC24-15D0B3BD8C97}" destId="{4960F59B-0D25-4F3B-906F-9A4C90C2FA10}" srcOrd="0" destOrd="0" presId="urn:microsoft.com/office/officeart/2005/8/layout/hList1"/>
    <dgm:cxn modelId="{BB80D7C0-7F77-4C57-B5A9-60DDB662F23C}" srcId="{E7D28608-60D7-4456-8AEB-493272AC6137}" destId="{AB0191C2-2AB0-4EBF-91DD-611262EF198D}" srcOrd="5" destOrd="0" parTransId="{993EDAD4-AD24-4ED7-BE6A-C265C8954D61}" sibTransId="{1C850AC2-2952-4EBB-A35A-C44B9D3ED7A5}"/>
    <dgm:cxn modelId="{A388C5C5-BB18-4EB4-89ED-85BC6C5B37D4}" srcId="{E7D28608-60D7-4456-8AEB-493272AC6137}" destId="{895A65C8-BAFF-4DE5-BA9C-4C992EB94422}" srcOrd="2" destOrd="0" parTransId="{DA343026-15FF-4234-B19C-FFE11860855C}" sibTransId="{AEC223C8-5042-47D4-8955-B5D25BA5E107}"/>
    <dgm:cxn modelId="{BAC27FCC-9D4F-44AE-937E-0B6D5EDB3FC5}" srcId="{AB0191C2-2AB0-4EBF-91DD-611262EF198D}" destId="{8BD233CE-8162-478E-B499-043F056C6588}" srcOrd="0" destOrd="0" parTransId="{13EF158C-BB05-4023-AC19-CD109BFAD2FF}" sibTransId="{CC390089-1974-46E7-A57E-D726DF7164C9}"/>
    <dgm:cxn modelId="{874084D6-F18D-44B3-A4DB-16884E852A1C}" srcId="{E7D28608-60D7-4456-8AEB-493272AC6137}" destId="{B18BA438-B190-4CE3-B296-7A02A52FD59B}" srcOrd="0" destOrd="0" parTransId="{2616CE15-D2C5-48CE-BCA4-28F5E78565CE}" sibTransId="{C4901247-0ECD-4387-A178-8134985ADF5D}"/>
    <dgm:cxn modelId="{7021F0D6-FAD8-4F7E-8549-46249A7D9966}" type="presOf" srcId="{FF17A3AF-7373-402F-9CA3-BC672F20F1B1}" destId="{DCF1EE6B-2813-4C92-8FCE-B82C0060FD1D}" srcOrd="0" destOrd="1" presId="urn:microsoft.com/office/officeart/2005/8/layout/hList1"/>
    <dgm:cxn modelId="{B342D6D9-8AB8-4EF7-AC31-C71177BC6628}" type="presOf" srcId="{E6069B19-2994-4E4B-95D7-61BDD23222F2}" destId="{D3E14FC4-B286-4ADA-B961-0FB8AEA38FB8}" srcOrd="0" destOrd="0" presId="urn:microsoft.com/office/officeart/2005/8/layout/hList1"/>
    <dgm:cxn modelId="{C06FD7DD-B93F-4792-AF06-C3BFC604708B}" srcId="{E6069B19-2994-4E4B-95D7-61BDD23222F2}" destId="{284D6676-EF24-48F2-863B-433C10E8EBD4}" srcOrd="1" destOrd="0" parTransId="{BDD6CAAB-1F90-4D09-B9A9-AC75B8059278}" sibTransId="{8D0F1C18-416F-43E2-84AC-9A5400622442}"/>
    <dgm:cxn modelId="{CBDCF3DE-FB48-4379-B627-81BB03187D55}" srcId="{5106DE87-5EC7-4F36-99CC-B061DEB8C955}" destId="{5D85CC3D-B8B6-42F1-B240-2948E18F68E2}" srcOrd="0" destOrd="0" parTransId="{848DDEEE-C408-4D80-8202-244786B5A3B5}" sibTransId="{63AA5FCF-D791-4187-A4DB-1FE462876A93}"/>
    <dgm:cxn modelId="{BCC990DF-AC72-4503-86C5-29FCDBC2B351}" srcId="{B18BA438-B190-4CE3-B296-7A02A52FD59B}" destId="{E8A55F66-3759-4470-B449-950A09FA5368}" srcOrd="0" destOrd="0" parTransId="{ADDBFF61-F58D-4C59-A2C7-A4DBCC1BBA90}" sibTransId="{5C84821B-CE83-4009-94E8-5598E1CE9978}"/>
    <dgm:cxn modelId="{3F34D9E5-1371-452A-AE79-8EEF002864D1}" type="presOf" srcId="{B18BA438-B190-4CE3-B296-7A02A52FD59B}" destId="{4EA143EE-5E04-4FE5-8427-2B9A71ACBA82}" srcOrd="0" destOrd="0" presId="urn:microsoft.com/office/officeart/2005/8/layout/hList1"/>
    <dgm:cxn modelId="{8C5671E8-92A2-40F3-9D93-655F60AF2DE5}" srcId="{AB0191C2-2AB0-4EBF-91DD-611262EF198D}" destId="{29F7DACC-BC69-4E68-954C-788F9B29C520}" srcOrd="1" destOrd="0" parTransId="{E69FC4C5-2986-4CEE-86CE-853B1831F82F}" sibTransId="{92417F8E-A5DF-4E9F-BB01-D5877EFE8CD3}"/>
    <dgm:cxn modelId="{8C897BEA-08FC-4FB2-B699-8EB9C111D981}" type="presOf" srcId="{5D85CC3D-B8B6-42F1-B240-2948E18F68E2}" destId="{80ED9D71-D81F-4D42-870E-FC39B890C520}" srcOrd="0" destOrd="0" presId="urn:microsoft.com/office/officeart/2005/8/layout/hList1"/>
    <dgm:cxn modelId="{8FAC6CFA-193E-4A2A-A343-4B6F357DBB3F}" srcId="{2E4424F1-9C73-4E51-AFF5-512070137EC9}" destId="{ED6564C7-44BD-45F2-A646-73066FC37766}" srcOrd="1" destOrd="0" parTransId="{3D361B5B-C915-47C3-ACDF-296CEC895A90}" sibTransId="{BFB011FF-4779-4300-ACCF-6B39AC63AC1D}"/>
    <dgm:cxn modelId="{428413FE-C138-4C7A-86B5-B3EBAEB77423}" srcId="{2E4424F1-9C73-4E51-AFF5-512070137EC9}" destId="{E20956A9-EAD5-4D78-972C-8025D358454A}" srcOrd="2" destOrd="0" parTransId="{F2A51C00-CB10-4CB6-AFF3-4099E6311C38}" sibTransId="{127335CB-5A7C-46D9-8145-D98EF9D810D6}"/>
    <dgm:cxn modelId="{CDDA454F-F379-4C60-B097-3D6D822643AC}" type="presParOf" srcId="{29468747-F9E6-4A0C-A570-4AE0759B8FFB}" destId="{2217F101-87FB-460F-ABCF-5B20F6EEA4B1}" srcOrd="0" destOrd="0" presId="urn:microsoft.com/office/officeart/2005/8/layout/hList1"/>
    <dgm:cxn modelId="{A8C7EEF3-9FD8-4895-BE68-30053A25535B}" type="presParOf" srcId="{2217F101-87FB-460F-ABCF-5B20F6EEA4B1}" destId="{4EA143EE-5E04-4FE5-8427-2B9A71ACBA82}" srcOrd="0" destOrd="0" presId="urn:microsoft.com/office/officeart/2005/8/layout/hList1"/>
    <dgm:cxn modelId="{9E0D1DFD-7502-4EDE-A71B-38026C881329}" type="presParOf" srcId="{2217F101-87FB-460F-ABCF-5B20F6EEA4B1}" destId="{3529D900-310E-4C2C-9DD2-B2ECD775FDBE}" srcOrd="1" destOrd="0" presId="urn:microsoft.com/office/officeart/2005/8/layout/hList1"/>
    <dgm:cxn modelId="{E962826C-AA30-4D01-B952-3C91FD797F06}" type="presParOf" srcId="{29468747-F9E6-4A0C-A570-4AE0759B8FFB}" destId="{7D6478EF-FF41-48E3-A624-E664B823F40F}" srcOrd="1" destOrd="0" presId="urn:microsoft.com/office/officeart/2005/8/layout/hList1"/>
    <dgm:cxn modelId="{44867413-0E7D-46D3-A753-69126BCEE280}" type="presParOf" srcId="{29468747-F9E6-4A0C-A570-4AE0759B8FFB}" destId="{3D6C81F6-C55D-4CDA-ACC9-6899E995839A}" srcOrd="2" destOrd="0" presId="urn:microsoft.com/office/officeart/2005/8/layout/hList1"/>
    <dgm:cxn modelId="{DDF6AD40-3D5B-4C8A-8A6D-0015EDCB0600}" type="presParOf" srcId="{3D6C81F6-C55D-4CDA-ACC9-6899E995839A}" destId="{885DE772-2FBA-4113-A11E-676CB5914428}" srcOrd="0" destOrd="0" presId="urn:microsoft.com/office/officeart/2005/8/layout/hList1"/>
    <dgm:cxn modelId="{48F6FB08-0E0B-460D-A06D-0C1A958DB9A5}" type="presParOf" srcId="{3D6C81F6-C55D-4CDA-ACC9-6899E995839A}" destId="{80ED9D71-D81F-4D42-870E-FC39B890C520}" srcOrd="1" destOrd="0" presId="urn:microsoft.com/office/officeart/2005/8/layout/hList1"/>
    <dgm:cxn modelId="{B6DB587A-1874-48AB-9966-4C1BA21A8BDB}" type="presParOf" srcId="{29468747-F9E6-4A0C-A570-4AE0759B8FFB}" destId="{4AA4E6B2-FFC4-4157-9C82-E9D9C406C2D9}" srcOrd="3" destOrd="0" presId="urn:microsoft.com/office/officeart/2005/8/layout/hList1"/>
    <dgm:cxn modelId="{05182889-B110-4A0C-BA7D-8D1C97F39A52}" type="presParOf" srcId="{29468747-F9E6-4A0C-A570-4AE0759B8FFB}" destId="{D2DBC939-5B22-4074-85A1-FE1B1D494062}" srcOrd="4" destOrd="0" presId="urn:microsoft.com/office/officeart/2005/8/layout/hList1"/>
    <dgm:cxn modelId="{9F880751-8BE3-42BD-A504-1E806D7A8B99}" type="presParOf" srcId="{D2DBC939-5B22-4074-85A1-FE1B1D494062}" destId="{F25C518C-1415-4295-8AA4-6703FBAFB7AB}" srcOrd="0" destOrd="0" presId="urn:microsoft.com/office/officeart/2005/8/layout/hList1"/>
    <dgm:cxn modelId="{67879601-5E15-4121-8EB8-3EE611AB1AFD}" type="presParOf" srcId="{D2DBC939-5B22-4074-85A1-FE1B1D494062}" destId="{DCF1EE6B-2813-4C92-8FCE-B82C0060FD1D}" srcOrd="1" destOrd="0" presId="urn:microsoft.com/office/officeart/2005/8/layout/hList1"/>
    <dgm:cxn modelId="{CB704151-0BE9-4880-A9D5-503F2B3FD013}" type="presParOf" srcId="{29468747-F9E6-4A0C-A570-4AE0759B8FFB}" destId="{A1DCFBE4-3E84-441E-A452-056E70B4F022}" srcOrd="5" destOrd="0" presId="urn:microsoft.com/office/officeart/2005/8/layout/hList1"/>
    <dgm:cxn modelId="{4D524624-FDE0-42F0-9C94-C16703779DFF}" type="presParOf" srcId="{29468747-F9E6-4A0C-A570-4AE0759B8FFB}" destId="{AB9E26B8-E9BF-4743-AEE1-166C55B4D83E}" srcOrd="6" destOrd="0" presId="urn:microsoft.com/office/officeart/2005/8/layout/hList1"/>
    <dgm:cxn modelId="{5F4E24CA-1F48-474C-9816-9A4B574A32A2}" type="presParOf" srcId="{AB9E26B8-E9BF-4743-AEE1-166C55B4D83E}" destId="{17216E3B-C562-4B92-B76A-B8B24A239990}" srcOrd="0" destOrd="0" presId="urn:microsoft.com/office/officeart/2005/8/layout/hList1"/>
    <dgm:cxn modelId="{4D265CC4-BE9D-41E3-860F-6D3548788462}" type="presParOf" srcId="{AB9E26B8-E9BF-4743-AEE1-166C55B4D83E}" destId="{3EA2D2B1-F480-4833-9B4D-7457E0EE1A78}" srcOrd="1" destOrd="0" presId="urn:microsoft.com/office/officeart/2005/8/layout/hList1"/>
    <dgm:cxn modelId="{213088F3-F956-4581-AE06-7B50E2AFCCC3}" type="presParOf" srcId="{29468747-F9E6-4A0C-A570-4AE0759B8FFB}" destId="{1D0C5914-B398-4197-AB4A-DE23665E1D52}" srcOrd="7" destOrd="0" presId="urn:microsoft.com/office/officeart/2005/8/layout/hList1"/>
    <dgm:cxn modelId="{4A751AB0-18BB-4FF5-B3DC-4A171A9AE931}" type="presParOf" srcId="{29468747-F9E6-4A0C-A570-4AE0759B8FFB}" destId="{D14ACB20-7B4F-45E2-9112-7EEF6AB2E47F}" srcOrd="8" destOrd="0" presId="urn:microsoft.com/office/officeart/2005/8/layout/hList1"/>
    <dgm:cxn modelId="{223D8BFB-C8FC-479D-9EBA-FEDABC5BB452}" type="presParOf" srcId="{D14ACB20-7B4F-45E2-9112-7EEF6AB2E47F}" destId="{D3E14FC4-B286-4ADA-B961-0FB8AEA38FB8}" srcOrd="0" destOrd="0" presId="urn:microsoft.com/office/officeart/2005/8/layout/hList1"/>
    <dgm:cxn modelId="{ECB238F3-B46A-4CC3-9E4C-98532CEBE814}" type="presParOf" srcId="{D14ACB20-7B4F-45E2-9112-7EEF6AB2E47F}" destId="{4960F59B-0D25-4F3B-906F-9A4C90C2FA10}" srcOrd="1" destOrd="0" presId="urn:microsoft.com/office/officeart/2005/8/layout/hList1"/>
    <dgm:cxn modelId="{307EAC86-6C3D-40AA-B320-EEFE57F6F6E3}" type="presParOf" srcId="{29468747-F9E6-4A0C-A570-4AE0759B8FFB}" destId="{EA276D06-1C0F-4AD8-8219-411652558967}" srcOrd="9" destOrd="0" presId="urn:microsoft.com/office/officeart/2005/8/layout/hList1"/>
    <dgm:cxn modelId="{8F3451BC-07C7-40F1-837C-7AC87885F482}" type="presParOf" srcId="{29468747-F9E6-4A0C-A570-4AE0759B8FFB}" destId="{42477C1D-E3D0-4F59-8ACC-9FCACE3E4DEE}" srcOrd="10" destOrd="0" presId="urn:microsoft.com/office/officeart/2005/8/layout/hList1"/>
    <dgm:cxn modelId="{15228F37-9234-4184-AE9C-1E7DAD450020}" type="presParOf" srcId="{42477C1D-E3D0-4F59-8ACC-9FCACE3E4DEE}" destId="{364493FF-BCD5-4E35-821D-E70962BB8714}" srcOrd="0" destOrd="0" presId="urn:microsoft.com/office/officeart/2005/8/layout/hList1"/>
    <dgm:cxn modelId="{BB8FAD5F-9295-439D-93E0-F95B2163490A}" type="presParOf" srcId="{42477C1D-E3D0-4F59-8ACC-9FCACE3E4DEE}" destId="{28300104-2F93-4870-A4D5-54C179DAF61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C0CA6A-687C-4D20-B7F7-2E9E528A37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8A63C5-624A-40E5-92B3-47F8F85BDD4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Reconnaissance.</a:t>
          </a:r>
        </a:p>
      </dgm:t>
    </dgm:pt>
    <dgm:pt modelId="{E19930F1-BB75-4394-98EE-C41CB3066046}" type="parTrans" cxnId="{D8C65623-61FF-4D3D-9680-3B0B1763E960}">
      <dgm:prSet/>
      <dgm:spPr/>
      <dgm:t>
        <a:bodyPr/>
        <a:lstStyle/>
        <a:p>
          <a:endParaRPr lang="en-IN"/>
        </a:p>
      </dgm:t>
    </dgm:pt>
    <dgm:pt modelId="{D382D534-2EBD-4DE2-BB47-67C3701FF486}" type="sibTrans" cxnId="{D8C65623-61FF-4D3D-9680-3B0B1763E960}">
      <dgm:prSet/>
      <dgm:spPr/>
      <dgm:t>
        <a:bodyPr/>
        <a:lstStyle/>
        <a:p>
          <a:endParaRPr lang="en-IN" dirty="0"/>
        </a:p>
      </dgm:t>
    </dgm:pt>
    <dgm:pt modelId="{32DF5C95-744C-4869-A59C-92743AEBB4DA}">
      <dgm:prSet phldrT="[Text]"/>
      <dgm:spPr/>
      <dgm:t>
        <a:bodyPr/>
        <a:lstStyle/>
        <a:p>
          <a:r>
            <a:rPr lang="en-IN" dirty="0"/>
            <a:t>Control Point Establishment using GNSS</a:t>
          </a:r>
        </a:p>
      </dgm:t>
    </dgm:pt>
    <dgm:pt modelId="{F0F52460-F788-4BE9-ADCA-6C49B61C5768}" type="parTrans" cxnId="{9D476287-3421-40EB-9461-A0B4F278AF8D}">
      <dgm:prSet/>
      <dgm:spPr/>
      <dgm:t>
        <a:bodyPr/>
        <a:lstStyle/>
        <a:p>
          <a:endParaRPr lang="en-IN"/>
        </a:p>
      </dgm:t>
    </dgm:pt>
    <dgm:pt modelId="{D996ACC4-1D28-41CA-A8A6-BA9C46E8D4E8}" type="sibTrans" cxnId="{9D476287-3421-40EB-9461-A0B4F278AF8D}">
      <dgm:prSet/>
      <dgm:spPr/>
      <dgm:t>
        <a:bodyPr/>
        <a:lstStyle/>
        <a:p>
          <a:endParaRPr lang="en-IN" dirty="0"/>
        </a:p>
      </dgm:t>
    </dgm:pt>
    <dgm:pt modelId="{DDD52553-6CFF-44F2-832A-63B5510BB819}">
      <dgm:prSet phldrT="[Text]"/>
      <dgm:spPr/>
      <dgm:t>
        <a:bodyPr/>
        <a:lstStyle/>
        <a:p>
          <a:r>
            <a:rPr lang="en-IN" dirty="0"/>
            <a:t>Level transfer using Auto-level</a:t>
          </a:r>
        </a:p>
      </dgm:t>
    </dgm:pt>
    <dgm:pt modelId="{B55797CD-8771-4FDA-9059-B55C3D55C155}" type="parTrans" cxnId="{E0423C83-85E5-45A1-A1A9-6CBB74DDD723}">
      <dgm:prSet/>
      <dgm:spPr/>
      <dgm:t>
        <a:bodyPr/>
        <a:lstStyle/>
        <a:p>
          <a:endParaRPr lang="en-IN"/>
        </a:p>
      </dgm:t>
    </dgm:pt>
    <dgm:pt modelId="{C01B511C-275E-441E-916E-18EB56E010FE}" type="sibTrans" cxnId="{E0423C83-85E5-45A1-A1A9-6CBB74DDD723}">
      <dgm:prSet/>
      <dgm:spPr/>
      <dgm:t>
        <a:bodyPr/>
        <a:lstStyle/>
        <a:p>
          <a:endParaRPr lang="en-IN" dirty="0"/>
        </a:p>
      </dgm:t>
    </dgm:pt>
    <dgm:pt modelId="{C694C939-AE11-412E-B5EE-8A22D92CE241}">
      <dgm:prSet/>
      <dgm:spPr/>
      <dgm:t>
        <a:bodyPr/>
        <a:lstStyle/>
        <a:p>
          <a:r>
            <a:rPr lang="en-IN" dirty="0"/>
            <a:t>Feature Mapping using TS</a:t>
          </a:r>
        </a:p>
      </dgm:t>
    </dgm:pt>
    <dgm:pt modelId="{FD742E28-5E43-4515-ADF6-31D03989C22E}" type="parTrans" cxnId="{4266274F-8402-4C3B-BF3C-472A4337D49D}">
      <dgm:prSet/>
      <dgm:spPr/>
      <dgm:t>
        <a:bodyPr/>
        <a:lstStyle/>
        <a:p>
          <a:endParaRPr lang="en-IN"/>
        </a:p>
      </dgm:t>
    </dgm:pt>
    <dgm:pt modelId="{CA9222AE-13DB-4E51-8D90-354773E6AE72}" type="sibTrans" cxnId="{4266274F-8402-4C3B-BF3C-472A4337D49D}">
      <dgm:prSet/>
      <dgm:spPr/>
      <dgm:t>
        <a:bodyPr/>
        <a:lstStyle/>
        <a:p>
          <a:endParaRPr lang="en-IN" dirty="0"/>
        </a:p>
      </dgm:t>
    </dgm:pt>
    <dgm:pt modelId="{C0A5DE2A-0A72-436F-88A5-EE73306EA848}">
      <dgm:prSet/>
      <dgm:spPr/>
      <dgm:t>
        <a:bodyPr/>
        <a:lstStyle/>
        <a:p>
          <a:r>
            <a:rPr lang="en-IN" dirty="0"/>
            <a:t>Map Making</a:t>
          </a:r>
        </a:p>
      </dgm:t>
    </dgm:pt>
    <dgm:pt modelId="{F09BFB5F-406C-46E4-A36D-94DA1E93B976}" type="parTrans" cxnId="{F59FB273-7267-44D8-83C4-7E3582ACA3A4}">
      <dgm:prSet/>
      <dgm:spPr/>
      <dgm:t>
        <a:bodyPr/>
        <a:lstStyle/>
        <a:p>
          <a:endParaRPr lang="en-IN"/>
        </a:p>
      </dgm:t>
    </dgm:pt>
    <dgm:pt modelId="{7C578574-E5FD-4EB6-8B61-B2AC688AC25C}" type="sibTrans" cxnId="{F59FB273-7267-44D8-83C4-7E3582ACA3A4}">
      <dgm:prSet/>
      <dgm:spPr/>
      <dgm:t>
        <a:bodyPr/>
        <a:lstStyle/>
        <a:p>
          <a:endParaRPr lang="en-IN"/>
        </a:p>
      </dgm:t>
    </dgm:pt>
    <dgm:pt modelId="{0970D137-EC82-43E0-8DC6-86DB281FA6FC}" type="pres">
      <dgm:prSet presAssocID="{64C0CA6A-687C-4D20-B7F7-2E9E528A37FF}" presName="Name0" presStyleCnt="0">
        <dgm:presLayoutVars>
          <dgm:dir/>
          <dgm:resizeHandles val="exact"/>
        </dgm:presLayoutVars>
      </dgm:prSet>
      <dgm:spPr/>
    </dgm:pt>
    <dgm:pt modelId="{9DFA1EAD-E026-4781-99BD-2FDBE5538239}" type="pres">
      <dgm:prSet presAssocID="{138A63C5-624A-40E5-92B3-47F8F85BDD4A}" presName="node" presStyleLbl="node1" presStyleIdx="0" presStyleCnt="5">
        <dgm:presLayoutVars>
          <dgm:bulletEnabled val="1"/>
        </dgm:presLayoutVars>
      </dgm:prSet>
      <dgm:spPr/>
    </dgm:pt>
    <dgm:pt modelId="{0B0FC5E5-416B-44AF-B356-D28C02383A44}" type="pres">
      <dgm:prSet presAssocID="{D382D534-2EBD-4DE2-BB47-67C3701FF486}" presName="sibTrans" presStyleLbl="sibTrans2D1" presStyleIdx="0" presStyleCnt="4"/>
      <dgm:spPr/>
    </dgm:pt>
    <dgm:pt modelId="{15F456CC-7FD3-46BB-BBEB-F204E4108DD9}" type="pres">
      <dgm:prSet presAssocID="{D382D534-2EBD-4DE2-BB47-67C3701FF486}" presName="connectorText" presStyleLbl="sibTrans2D1" presStyleIdx="0" presStyleCnt="4"/>
      <dgm:spPr/>
    </dgm:pt>
    <dgm:pt modelId="{2389FB6C-DEA2-4199-98BA-9D7CF91DD6B7}" type="pres">
      <dgm:prSet presAssocID="{32DF5C95-744C-4869-A59C-92743AEBB4DA}" presName="node" presStyleLbl="node1" presStyleIdx="1" presStyleCnt="5">
        <dgm:presLayoutVars>
          <dgm:bulletEnabled val="1"/>
        </dgm:presLayoutVars>
      </dgm:prSet>
      <dgm:spPr/>
    </dgm:pt>
    <dgm:pt modelId="{937D1ACF-A8C3-417D-BBF8-CA08DE98C932}" type="pres">
      <dgm:prSet presAssocID="{D996ACC4-1D28-41CA-A8A6-BA9C46E8D4E8}" presName="sibTrans" presStyleLbl="sibTrans2D1" presStyleIdx="1" presStyleCnt="4"/>
      <dgm:spPr/>
    </dgm:pt>
    <dgm:pt modelId="{9AE65787-85B8-4054-8D89-181916A114D2}" type="pres">
      <dgm:prSet presAssocID="{D996ACC4-1D28-41CA-A8A6-BA9C46E8D4E8}" presName="connectorText" presStyleLbl="sibTrans2D1" presStyleIdx="1" presStyleCnt="4"/>
      <dgm:spPr/>
    </dgm:pt>
    <dgm:pt modelId="{CBA4B335-2FA2-4F77-92EE-35E215D9ACBD}" type="pres">
      <dgm:prSet presAssocID="{DDD52553-6CFF-44F2-832A-63B5510BB819}" presName="node" presStyleLbl="node1" presStyleIdx="2" presStyleCnt="5">
        <dgm:presLayoutVars>
          <dgm:bulletEnabled val="1"/>
        </dgm:presLayoutVars>
      </dgm:prSet>
      <dgm:spPr/>
    </dgm:pt>
    <dgm:pt modelId="{26138B39-5261-4C67-9C4D-FF79F8988B38}" type="pres">
      <dgm:prSet presAssocID="{C01B511C-275E-441E-916E-18EB56E010FE}" presName="sibTrans" presStyleLbl="sibTrans2D1" presStyleIdx="2" presStyleCnt="4"/>
      <dgm:spPr/>
    </dgm:pt>
    <dgm:pt modelId="{459C2FD7-8C39-4215-8DA6-8A2D9B896267}" type="pres">
      <dgm:prSet presAssocID="{C01B511C-275E-441E-916E-18EB56E010FE}" presName="connectorText" presStyleLbl="sibTrans2D1" presStyleIdx="2" presStyleCnt="4"/>
      <dgm:spPr/>
    </dgm:pt>
    <dgm:pt modelId="{2DCF2A31-17A6-4A83-B846-7CA134E65F46}" type="pres">
      <dgm:prSet presAssocID="{C694C939-AE11-412E-B5EE-8A22D92CE241}" presName="node" presStyleLbl="node1" presStyleIdx="3" presStyleCnt="5">
        <dgm:presLayoutVars>
          <dgm:bulletEnabled val="1"/>
        </dgm:presLayoutVars>
      </dgm:prSet>
      <dgm:spPr/>
    </dgm:pt>
    <dgm:pt modelId="{6B345781-2439-4E52-95E6-B4C231AFFB4B}" type="pres">
      <dgm:prSet presAssocID="{CA9222AE-13DB-4E51-8D90-354773E6AE72}" presName="sibTrans" presStyleLbl="sibTrans2D1" presStyleIdx="3" presStyleCnt="4"/>
      <dgm:spPr/>
    </dgm:pt>
    <dgm:pt modelId="{17628E63-A804-4972-A8AE-36F35ECDE749}" type="pres">
      <dgm:prSet presAssocID="{CA9222AE-13DB-4E51-8D90-354773E6AE72}" presName="connectorText" presStyleLbl="sibTrans2D1" presStyleIdx="3" presStyleCnt="4"/>
      <dgm:spPr/>
    </dgm:pt>
    <dgm:pt modelId="{A522F7E7-90FF-4E88-A854-8655DD004831}" type="pres">
      <dgm:prSet presAssocID="{C0A5DE2A-0A72-436F-88A5-EE73306EA848}" presName="node" presStyleLbl="node1" presStyleIdx="4" presStyleCnt="5">
        <dgm:presLayoutVars>
          <dgm:bulletEnabled val="1"/>
        </dgm:presLayoutVars>
      </dgm:prSet>
      <dgm:spPr/>
    </dgm:pt>
  </dgm:ptLst>
  <dgm:cxnLst>
    <dgm:cxn modelId="{248F910A-794B-439A-BDD9-9F27F2C5F5B5}" type="presOf" srcId="{CA9222AE-13DB-4E51-8D90-354773E6AE72}" destId="{6B345781-2439-4E52-95E6-B4C231AFFB4B}" srcOrd="0" destOrd="0" presId="urn:microsoft.com/office/officeart/2005/8/layout/process1"/>
    <dgm:cxn modelId="{4CCCA21A-7DFA-4F1C-93FB-88D8C94592A3}" type="presOf" srcId="{D382D534-2EBD-4DE2-BB47-67C3701FF486}" destId="{0B0FC5E5-416B-44AF-B356-D28C02383A44}" srcOrd="0" destOrd="0" presId="urn:microsoft.com/office/officeart/2005/8/layout/process1"/>
    <dgm:cxn modelId="{D8C65623-61FF-4D3D-9680-3B0B1763E960}" srcId="{64C0CA6A-687C-4D20-B7F7-2E9E528A37FF}" destId="{138A63C5-624A-40E5-92B3-47F8F85BDD4A}" srcOrd="0" destOrd="0" parTransId="{E19930F1-BB75-4394-98EE-C41CB3066046}" sibTransId="{D382D534-2EBD-4DE2-BB47-67C3701FF486}"/>
    <dgm:cxn modelId="{B914BA24-CA01-4F33-95BC-0C8760BC825F}" type="presOf" srcId="{D382D534-2EBD-4DE2-BB47-67C3701FF486}" destId="{15F456CC-7FD3-46BB-BBEB-F204E4108DD9}" srcOrd="1" destOrd="0" presId="urn:microsoft.com/office/officeart/2005/8/layout/process1"/>
    <dgm:cxn modelId="{5DFFF32D-04A4-4BAD-9AB0-E7598E93C57B}" type="presOf" srcId="{C01B511C-275E-441E-916E-18EB56E010FE}" destId="{26138B39-5261-4C67-9C4D-FF79F8988B38}" srcOrd="0" destOrd="0" presId="urn:microsoft.com/office/officeart/2005/8/layout/process1"/>
    <dgm:cxn modelId="{C0D15538-29AC-4D34-B9BC-5A90068FF527}" type="presOf" srcId="{C0A5DE2A-0A72-436F-88A5-EE73306EA848}" destId="{A522F7E7-90FF-4E88-A854-8655DD004831}" srcOrd="0" destOrd="0" presId="urn:microsoft.com/office/officeart/2005/8/layout/process1"/>
    <dgm:cxn modelId="{59B91444-2B62-4C21-BEF6-FEFA938A053F}" type="presOf" srcId="{138A63C5-624A-40E5-92B3-47F8F85BDD4A}" destId="{9DFA1EAD-E026-4781-99BD-2FDBE5538239}" srcOrd="0" destOrd="0" presId="urn:microsoft.com/office/officeart/2005/8/layout/process1"/>
    <dgm:cxn modelId="{4266274F-8402-4C3B-BF3C-472A4337D49D}" srcId="{64C0CA6A-687C-4D20-B7F7-2E9E528A37FF}" destId="{C694C939-AE11-412E-B5EE-8A22D92CE241}" srcOrd="3" destOrd="0" parTransId="{FD742E28-5E43-4515-ADF6-31D03989C22E}" sibTransId="{CA9222AE-13DB-4E51-8D90-354773E6AE72}"/>
    <dgm:cxn modelId="{F59FB273-7267-44D8-83C4-7E3582ACA3A4}" srcId="{64C0CA6A-687C-4D20-B7F7-2E9E528A37FF}" destId="{C0A5DE2A-0A72-436F-88A5-EE73306EA848}" srcOrd="4" destOrd="0" parTransId="{F09BFB5F-406C-46E4-A36D-94DA1E93B976}" sibTransId="{7C578574-E5FD-4EB6-8B61-B2AC688AC25C}"/>
    <dgm:cxn modelId="{ADB44A5A-B6BE-4771-AF0D-C60008317110}" type="presOf" srcId="{32DF5C95-744C-4869-A59C-92743AEBB4DA}" destId="{2389FB6C-DEA2-4199-98BA-9D7CF91DD6B7}" srcOrd="0" destOrd="0" presId="urn:microsoft.com/office/officeart/2005/8/layout/process1"/>
    <dgm:cxn modelId="{8FC68D7D-D75C-4A00-B66B-54CAF5D065BA}" type="presOf" srcId="{DDD52553-6CFF-44F2-832A-63B5510BB819}" destId="{CBA4B335-2FA2-4F77-92EE-35E215D9ACBD}" srcOrd="0" destOrd="0" presId="urn:microsoft.com/office/officeart/2005/8/layout/process1"/>
    <dgm:cxn modelId="{E0423C83-85E5-45A1-A1A9-6CBB74DDD723}" srcId="{64C0CA6A-687C-4D20-B7F7-2E9E528A37FF}" destId="{DDD52553-6CFF-44F2-832A-63B5510BB819}" srcOrd="2" destOrd="0" parTransId="{B55797CD-8771-4FDA-9059-B55C3D55C155}" sibTransId="{C01B511C-275E-441E-916E-18EB56E010FE}"/>
    <dgm:cxn modelId="{9D476287-3421-40EB-9461-A0B4F278AF8D}" srcId="{64C0CA6A-687C-4D20-B7F7-2E9E528A37FF}" destId="{32DF5C95-744C-4869-A59C-92743AEBB4DA}" srcOrd="1" destOrd="0" parTransId="{F0F52460-F788-4BE9-ADCA-6C49B61C5768}" sibTransId="{D996ACC4-1D28-41CA-A8A6-BA9C46E8D4E8}"/>
    <dgm:cxn modelId="{17D18091-192B-4155-9023-37EC8B7A3E7C}" type="presOf" srcId="{64C0CA6A-687C-4D20-B7F7-2E9E528A37FF}" destId="{0970D137-EC82-43E0-8DC6-86DB281FA6FC}" srcOrd="0" destOrd="0" presId="urn:microsoft.com/office/officeart/2005/8/layout/process1"/>
    <dgm:cxn modelId="{8CED59B4-A13E-4AD6-B6E4-F2403243D690}" type="presOf" srcId="{D996ACC4-1D28-41CA-A8A6-BA9C46E8D4E8}" destId="{9AE65787-85B8-4054-8D89-181916A114D2}" srcOrd="1" destOrd="0" presId="urn:microsoft.com/office/officeart/2005/8/layout/process1"/>
    <dgm:cxn modelId="{B55237B7-AFD8-40A3-81A5-E6528AEF1800}" type="presOf" srcId="{C694C939-AE11-412E-B5EE-8A22D92CE241}" destId="{2DCF2A31-17A6-4A83-B846-7CA134E65F46}" srcOrd="0" destOrd="0" presId="urn:microsoft.com/office/officeart/2005/8/layout/process1"/>
    <dgm:cxn modelId="{09D394C8-FA15-4C21-BF0B-C82C35ED3175}" type="presOf" srcId="{D996ACC4-1D28-41CA-A8A6-BA9C46E8D4E8}" destId="{937D1ACF-A8C3-417D-BBF8-CA08DE98C932}" srcOrd="0" destOrd="0" presId="urn:microsoft.com/office/officeart/2005/8/layout/process1"/>
    <dgm:cxn modelId="{DB8EBCD5-0238-4A98-A798-1E62EC88DA91}" type="presOf" srcId="{CA9222AE-13DB-4E51-8D90-354773E6AE72}" destId="{17628E63-A804-4972-A8AE-36F35ECDE749}" srcOrd="1" destOrd="0" presId="urn:microsoft.com/office/officeart/2005/8/layout/process1"/>
    <dgm:cxn modelId="{E66FBEE2-1409-4AE3-B114-E2EEA02F8402}" type="presOf" srcId="{C01B511C-275E-441E-916E-18EB56E010FE}" destId="{459C2FD7-8C39-4215-8DA6-8A2D9B896267}" srcOrd="1" destOrd="0" presId="urn:microsoft.com/office/officeart/2005/8/layout/process1"/>
    <dgm:cxn modelId="{55AE20CB-7084-4F86-AC84-BCA7CC186E21}" type="presParOf" srcId="{0970D137-EC82-43E0-8DC6-86DB281FA6FC}" destId="{9DFA1EAD-E026-4781-99BD-2FDBE5538239}" srcOrd="0" destOrd="0" presId="urn:microsoft.com/office/officeart/2005/8/layout/process1"/>
    <dgm:cxn modelId="{596BA705-B7AB-4C19-BF2C-23BFAFC76134}" type="presParOf" srcId="{0970D137-EC82-43E0-8DC6-86DB281FA6FC}" destId="{0B0FC5E5-416B-44AF-B356-D28C02383A44}" srcOrd="1" destOrd="0" presId="urn:microsoft.com/office/officeart/2005/8/layout/process1"/>
    <dgm:cxn modelId="{F4062EAE-189A-4864-8BD3-84DBC4C3F865}" type="presParOf" srcId="{0B0FC5E5-416B-44AF-B356-D28C02383A44}" destId="{15F456CC-7FD3-46BB-BBEB-F204E4108DD9}" srcOrd="0" destOrd="0" presId="urn:microsoft.com/office/officeart/2005/8/layout/process1"/>
    <dgm:cxn modelId="{D50D46B0-211B-413A-A210-D8F58A5ED444}" type="presParOf" srcId="{0970D137-EC82-43E0-8DC6-86DB281FA6FC}" destId="{2389FB6C-DEA2-4199-98BA-9D7CF91DD6B7}" srcOrd="2" destOrd="0" presId="urn:microsoft.com/office/officeart/2005/8/layout/process1"/>
    <dgm:cxn modelId="{1B9E74E9-1BC4-4CA7-BADC-BB43734E4A42}" type="presParOf" srcId="{0970D137-EC82-43E0-8DC6-86DB281FA6FC}" destId="{937D1ACF-A8C3-417D-BBF8-CA08DE98C932}" srcOrd="3" destOrd="0" presId="urn:microsoft.com/office/officeart/2005/8/layout/process1"/>
    <dgm:cxn modelId="{BFD2F928-A6B2-4A49-8E2F-32C38A8EAE72}" type="presParOf" srcId="{937D1ACF-A8C3-417D-BBF8-CA08DE98C932}" destId="{9AE65787-85B8-4054-8D89-181916A114D2}" srcOrd="0" destOrd="0" presId="urn:microsoft.com/office/officeart/2005/8/layout/process1"/>
    <dgm:cxn modelId="{CD4FA698-3625-4D64-9A53-30BB98710216}" type="presParOf" srcId="{0970D137-EC82-43E0-8DC6-86DB281FA6FC}" destId="{CBA4B335-2FA2-4F77-92EE-35E215D9ACBD}" srcOrd="4" destOrd="0" presId="urn:microsoft.com/office/officeart/2005/8/layout/process1"/>
    <dgm:cxn modelId="{A7F029BA-7DE7-48B6-B49B-D710D9EE06F2}" type="presParOf" srcId="{0970D137-EC82-43E0-8DC6-86DB281FA6FC}" destId="{26138B39-5261-4C67-9C4D-FF79F8988B38}" srcOrd="5" destOrd="0" presId="urn:microsoft.com/office/officeart/2005/8/layout/process1"/>
    <dgm:cxn modelId="{D0473F40-3FD5-4BBC-841B-543BDBB0C020}" type="presParOf" srcId="{26138B39-5261-4C67-9C4D-FF79F8988B38}" destId="{459C2FD7-8C39-4215-8DA6-8A2D9B896267}" srcOrd="0" destOrd="0" presId="urn:microsoft.com/office/officeart/2005/8/layout/process1"/>
    <dgm:cxn modelId="{2DB19B50-A170-4CD9-A89B-6DA6B435F6EF}" type="presParOf" srcId="{0970D137-EC82-43E0-8DC6-86DB281FA6FC}" destId="{2DCF2A31-17A6-4A83-B846-7CA134E65F46}" srcOrd="6" destOrd="0" presId="urn:microsoft.com/office/officeart/2005/8/layout/process1"/>
    <dgm:cxn modelId="{4DEFAB75-744F-4222-992A-67D77923ACFB}" type="presParOf" srcId="{0970D137-EC82-43E0-8DC6-86DB281FA6FC}" destId="{6B345781-2439-4E52-95E6-B4C231AFFB4B}" srcOrd="7" destOrd="0" presId="urn:microsoft.com/office/officeart/2005/8/layout/process1"/>
    <dgm:cxn modelId="{1744E87C-A5C6-4F1B-9B73-D3F151B11811}" type="presParOf" srcId="{6B345781-2439-4E52-95E6-B4C231AFFB4B}" destId="{17628E63-A804-4972-A8AE-36F35ECDE749}" srcOrd="0" destOrd="0" presId="urn:microsoft.com/office/officeart/2005/8/layout/process1"/>
    <dgm:cxn modelId="{B86C20C7-E95A-4368-8DCA-D7E096B447AC}" type="presParOf" srcId="{0970D137-EC82-43E0-8DC6-86DB281FA6FC}" destId="{A522F7E7-90FF-4E88-A854-8655DD00483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143EE-5E04-4FE5-8427-2B9A71ACBA82}">
      <dsp:nvSpPr>
        <dsp:cNvPr id="0" name=""/>
        <dsp:cNvSpPr/>
      </dsp:nvSpPr>
      <dsp:spPr>
        <a:xfrm>
          <a:off x="19821" y="4592"/>
          <a:ext cx="1717657" cy="694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27 - Nov</a:t>
          </a:r>
        </a:p>
      </dsp:txBody>
      <dsp:txXfrm>
        <a:off x="19821" y="4592"/>
        <a:ext cx="1717657" cy="694687"/>
      </dsp:txXfrm>
    </dsp:sp>
    <dsp:sp modelId="{3529D900-310E-4C2C-9DD2-B2ECD775FDBE}">
      <dsp:nvSpPr>
        <dsp:cNvPr id="0" name=""/>
        <dsp:cNvSpPr/>
      </dsp:nvSpPr>
      <dsp:spPr>
        <a:xfrm>
          <a:off x="22697" y="657511"/>
          <a:ext cx="1751554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Reconnaissance</a:t>
          </a:r>
        </a:p>
      </dsp:txBody>
      <dsp:txXfrm>
        <a:off x="22697" y="657511"/>
        <a:ext cx="1751554" cy="1141920"/>
      </dsp:txXfrm>
    </dsp:sp>
    <dsp:sp modelId="{885DE772-2FBA-4113-A11E-676CB5914428}">
      <dsp:nvSpPr>
        <dsp:cNvPr id="0" name=""/>
        <dsp:cNvSpPr/>
      </dsp:nvSpPr>
      <dsp:spPr>
        <a:xfrm>
          <a:off x="1981919" y="15770"/>
          <a:ext cx="1624938" cy="649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28 - Nov</a:t>
          </a:r>
        </a:p>
      </dsp:txBody>
      <dsp:txXfrm>
        <a:off x="1981919" y="15770"/>
        <a:ext cx="1624938" cy="649975"/>
      </dsp:txXfrm>
    </dsp:sp>
    <dsp:sp modelId="{80ED9D71-D81F-4D42-870E-FC39B890C520}">
      <dsp:nvSpPr>
        <dsp:cNvPr id="0" name=""/>
        <dsp:cNvSpPr/>
      </dsp:nvSpPr>
      <dsp:spPr>
        <a:xfrm>
          <a:off x="1981919" y="665745"/>
          <a:ext cx="1624938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GNSS survey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Control point establishment</a:t>
          </a:r>
        </a:p>
      </dsp:txBody>
      <dsp:txXfrm>
        <a:off x="1981919" y="665745"/>
        <a:ext cx="1624938" cy="1141920"/>
      </dsp:txXfrm>
    </dsp:sp>
    <dsp:sp modelId="{F25C518C-1415-4295-8AA4-6703FBAFB7AB}">
      <dsp:nvSpPr>
        <dsp:cNvPr id="0" name=""/>
        <dsp:cNvSpPr/>
      </dsp:nvSpPr>
      <dsp:spPr>
        <a:xfrm>
          <a:off x="3834349" y="15770"/>
          <a:ext cx="1624938" cy="649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29 - Nov</a:t>
          </a:r>
        </a:p>
      </dsp:txBody>
      <dsp:txXfrm>
        <a:off x="3834349" y="15770"/>
        <a:ext cx="1624938" cy="649975"/>
      </dsp:txXfrm>
    </dsp:sp>
    <dsp:sp modelId="{DCF1EE6B-2813-4C92-8FCE-B82C0060FD1D}">
      <dsp:nvSpPr>
        <dsp:cNvPr id="0" name=""/>
        <dsp:cNvSpPr/>
      </dsp:nvSpPr>
      <dsp:spPr>
        <a:xfrm>
          <a:off x="3834349" y="665745"/>
          <a:ext cx="1624938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JUNO city survey</a:t>
          </a:r>
        </a:p>
      </dsp:txBody>
      <dsp:txXfrm>
        <a:off x="3834349" y="665745"/>
        <a:ext cx="1624938" cy="1141920"/>
      </dsp:txXfrm>
    </dsp:sp>
    <dsp:sp modelId="{17216E3B-C562-4B92-B76A-B8B24A239990}">
      <dsp:nvSpPr>
        <dsp:cNvPr id="0" name=""/>
        <dsp:cNvSpPr/>
      </dsp:nvSpPr>
      <dsp:spPr>
        <a:xfrm>
          <a:off x="5686779" y="15770"/>
          <a:ext cx="1624938" cy="649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30 - Nov</a:t>
          </a:r>
        </a:p>
      </dsp:txBody>
      <dsp:txXfrm>
        <a:off x="5686779" y="15770"/>
        <a:ext cx="1624938" cy="649975"/>
      </dsp:txXfrm>
    </dsp:sp>
    <dsp:sp modelId="{3EA2D2B1-F480-4833-9B4D-7457E0EE1A78}">
      <dsp:nvSpPr>
        <dsp:cNvPr id="0" name=""/>
        <dsp:cNvSpPr/>
      </dsp:nvSpPr>
      <dsp:spPr>
        <a:xfrm>
          <a:off x="5686779" y="665745"/>
          <a:ext cx="1624938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4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 levelling.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Transferring levels to CPs.</a:t>
          </a:r>
        </a:p>
      </dsp:txBody>
      <dsp:txXfrm>
        <a:off x="5686779" y="665745"/>
        <a:ext cx="1624938" cy="1141920"/>
      </dsp:txXfrm>
    </dsp:sp>
    <dsp:sp modelId="{D3E14FC4-B286-4ADA-B961-0FB8AEA38FB8}">
      <dsp:nvSpPr>
        <dsp:cNvPr id="0" name=""/>
        <dsp:cNvSpPr/>
      </dsp:nvSpPr>
      <dsp:spPr>
        <a:xfrm>
          <a:off x="7539210" y="15770"/>
          <a:ext cx="1624938" cy="649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 –Dec to 4 - Dec</a:t>
          </a:r>
        </a:p>
      </dsp:txBody>
      <dsp:txXfrm>
        <a:off x="7539210" y="15770"/>
        <a:ext cx="1624938" cy="649975"/>
      </dsp:txXfrm>
    </dsp:sp>
    <dsp:sp modelId="{4960F59B-0D25-4F3B-906F-9A4C90C2FA10}">
      <dsp:nvSpPr>
        <dsp:cNvPr id="0" name=""/>
        <dsp:cNvSpPr/>
      </dsp:nvSpPr>
      <dsp:spPr>
        <a:xfrm>
          <a:off x="7539210" y="665745"/>
          <a:ext cx="1624938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5 - 8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station survey.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Start of feature mappings</a:t>
          </a:r>
        </a:p>
      </dsp:txBody>
      <dsp:txXfrm>
        <a:off x="7539210" y="665745"/>
        <a:ext cx="1624938" cy="1141920"/>
      </dsp:txXfrm>
    </dsp:sp>
    <dsp:sp modelId="{364493FF-BCD5-4E35-821D-E70962BB8714}">
      <dsp:nvSpPr>
        <dsp:cNvPr id="0" name=""/>
        <dsp:cNvSpPr/>
      </dsp:nvSpPr>
      <dsp:spPr>
        <a:xfrm>
          <a:off x="9391640" y="15770"/>
          <a:ext cx="1624938" cy="649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5 -Dec</a:t>
          </a:r>
        </a:p>
      </dsp:txBody>
      <dsp:txXfrm>
        <a:off x="9391640" y="15770"/>
        <a:ext cx="1624938" cy="649975"/>
      </dsp:txXfrm>
    </dsp:sp>
    <dsp:sp modelId="{28300104-2F93-4870-A4D5-54C179DAF61F}">
      <dsp:nvSpPr>
        <dsp:cNvPr id="0" name=""/>
        <dsp:cNvSpPr/>
      </dsp:nvSpPr>
      <dsp:spPr>
        <a:xfrm>
          <a:off x="9391640" y="665745"/>
          <a:ext cx="1624938" cy="1141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Day 9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Road profile using TS.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Viva</a:t>
          </a:r>
        </a:p>
      </dsp:txBody>
      <dsp:txXfrm>
        <a:off x="9391640" y="665745"/>
        <a:ext cx="1624938" cy="1141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A1EAD-E026-4781-99BD-2FDBE5538239}">
      <dsp:nvSpPr>
        <dsp:cNvPr id="0" name=""/>
        <dsp:cNvSpPr/>
      </dsp:nvSpPr>
      <dsp:spPr>
        <a:xfrm>
          <a:off x="5717" y="783866"/>
          <a:ext cx="1772497" cy="1063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kern="1200" dirty="0"/>
            <a:t>Reconnaissance.</a:t>
          </a:r>
        </a:p>
      </dsp:txBody>
      <dsp:txXfrm>
        <a:off x="36866" y="815015"/>
        <a:ext cx="1710199" cy="1001200"/>
      </dsp:txXfrm>
    </dsp:sp>
    <dsp:sp modelId="{0B0FC5E5-416B-44AF-B356-D28C02383A44}">
      <dsp:nvSpPr>
        <dsp:cNvPr id="0" name=""/>
        <dsp:cNvSpPr/>
      </dsp:nvSpPr>
      <dsp:spPr>
        <a:xfrm>
          <a:off x="1955464" y="1095826"/>
          <a:ext cx="375769" cy="439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955464" y="1183742"/>
        <a:ext cx="263038" cy="263747"/>
      </dsp:txXfrm>
    </dsp:sp>
    <dsp:sp modelId="{2389FB6C-DEA2-4199-98BA-9D7CF91DD6B7}">
      <dsp:nvSpPr>
        <dsp:cNvPr id="0" name=""/>
        <dsp:cNvSpPr/>
      </dsp:nvSpPr>
      <dsp:spPr>
        <a:xfrm>
          <a:off x="2487214" y="783866"/>
          <a:ext cx="1772497" cy="1063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Control Point Establishment using GNSS</a:t>
          </a:r>
        </a:p>
      </dsp:txBody>
      <dsp:txXfrm>
        <a:off x="2518363" y="815015"/>
        <a:ext cx="1710199" cy="1001200"/>
      </dsp:txXfrm>
    </dsp:sp>
    <dsp:sp modelId="{937D1ACF-A8C3-417D-BBF8-CA08DE98C932}">
      <dsp:nvSpPr>
        <dsp:cNvPr id="0" name=""/>
        <dsp:cNvSpPr/>
      </dsp:nvSpPr>
      <dsp:spPr>
        <a:xfrm>
          <a:off x="4436961" y="1095826"/>
          <a:ext cx="375769" cy="439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4436961" y="1183742"/>
        <a:ext cx="263038" cy="263747"/>
      </dsp:txXfrm>
    </dsp:sp>
    <dsp:sp modelId="{CBA4B335-2FA2-4F77-92EE-35E215D9ACBD}">
      <dsp:nvSpPr>
        <dsp:cNvPr id="0" name=""/>
        <dsp:cNvSpPr/>
      </dsp:nvSpPr>
      <dsp:spPr>
        <a:xfrm>
          <a:off x="4968710" y="783866"/>
          <a:ext cx="1772497" cy="1063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Level transfer using Auto-level</a:t>
          </a:r>
        </a:p>
      </dsp:txBody>
      <dsp:txXfrm>
        <a:off x="4999859" y="815015"/>
        <a:ext cx="1710199" cy="1001200"/>
      </dsp:txXfrm>
    </dsp:sp>
    <dsp:sp modelId="{26138B39-5261-4C67-9C4D-FF79F8988B38}">
      <dsp:nvSpPr>
        <dsp:cNvPr id="0" name=""/>
        <dsp:cNvSpPr/>
      </dsp:nvSpPr>
      <dsp:spPr>
        <a:xfrm>
          <a:off x="6918457" y="1095826"/>
          <a:ext cx="375769" cy="439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6918457" y="1183742"/>
        <a:ext cx="263038" cy="263747"/>
      </dsp:txXfrm>
    </dsp:sp>
    <dsp:sp modelId="{2DCF2A31-17A6-4A83-B846-7CA134E65F46}">
      <dsp:nvSpPr>
        <dsp:cNvPr id="0" name=""/>
        <dsp:cNvSpPr/>
      </dsp:nvSpPr>
      <dsp:spPr>
        <a:xfrm>
          <a:off x="7450206" y="783866"/>
          <a:ext cx="1772497" cy="1063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Feature Mapping using TS</a:t>
          </a:r>
        </a:p>
      </dsp:txBody>
      <dsp:txXfrm>
        <a:off x="7481355" y="815015"/>
        <a:ext cx="1710199" cy="1001200"/>
      </dsp:txXfrm>
    </dsp:sp>
    <dsp:sp modelId="{6B345781-2439-4E52-95E6-B4C231AFFB4B}">
      <dsp:nvSpPr>
        <dsp:cNvPr id="0" name=""/>
        <dsp:cNvSpPr/>
      </dsp:nvSpPr>
      <dsp:spPr>
        <a:xfrm>
          <a:off x="9399953" y="1095826"/>
          <a:ext cx="375769" cy="439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9399953" y="1183742"/>
        <a:ext cx="263038" cy="263747"/>
      </dsp:txXfrm>
    </dsp:sp>
    <dsp:sp modelId="{A522F7E7-90FF-4E88-A854-8655DD004831}">
      <dsp:nvSpPr>
        <dsp:cNvPr id="0" name=""/>
        <dsp:cNvSpPr/>
      </dsp:nvSpPr>
      <dsp:spPr>
        <a:xfrm>
          <a:off x="9931702" y="783866"/>
          <a:ext cx="1772497" cy="1063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Map Making</a:t>
          </a:r>
        </a:p>
      </dsp:txBody>
      <dsp:txXfrm>
        <a:off x="9962851" y="815015"/>
        <a:ext cx="1710199" cy="100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E7F1B-37EA-490D-9AC1-AC50C484D2F5}" type="datetimeFigureOut">
              <a:rPr lang="en-IN" smtClean="0"/>
              <a:t>20-04-2024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105C8-3068-4BBB-A362-B45A1A59CD0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6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60DD-7345-4E74-8FC1-4DF81163B04E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B500-901F-4B7F-B51B-C2623D8B4D6B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0479-C9C1-403D-8955-FE8D0BBFD216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51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966D-B4B8-4F3A-9C4D-D68901D0C2B1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6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97174-79C1-4905-B1E4-E37D2B30CFB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610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BEBE-F8B5-4A18-841C-692DD61DEA8C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6583-6646-45CE-BED7-2034BA36F0F3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5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C014-660E-4D25-8BAC-CB30C8B33F9C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FB7B-C1DC-44E5-8D93-95517AB10511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5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BF08-33C0-4519-BCE2-6BC6D1CB000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95A47-8C8F-4856-9286-365920B1B54E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FED87-8F39-4831-8470-113F284C0DF0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892-D04C-4C39-99AB-89338D560C1E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2CE3-9963-4791-8B71-DD33E2051D60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0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8A44D-74A0-42A8-B713-A3C280998548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9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8D7-683A-4141-91A9-54E994A3FBC7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6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1794" y="404602"/>
            <a:ext cx="11105236" cy="6048796"/>
            <a:chOff x="405196" y="330200"/>
            <a:chExt cx="11378432" cy="6197600"/>
          </a:xfrm>
          <a:solidFill>
            <a:schemeClr val="tx2">
              <a:lumMod val="50000"/>
            </a:schemeClr>
          </a:solidFill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2176452" y="418224"/>
              <a:ext cx="9565859" cy="5728738"/>
              <a:chOff x="1003" y="129"/>
              <a:chExt cx="5325" cy="3189"/>
            </a:xfrm>
            <a:grpFill/>
          </p:grpSpPr>
          <p:sp>
            <p:nvSpPr>
              <p:cNvPr id="163" name="Freeform 5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7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8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9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10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11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13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4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15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17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8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9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0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1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22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23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24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25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26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27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28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29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1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2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3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4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5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6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7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8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9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40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41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42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43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44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45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46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47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48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49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50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54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55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60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3635" y="2800"/>
                <a:ext cx="22" cy="31"/>
              </a:xfrm>
              <a:custGeom>
                <a:avLst/>
                <a:gdLst>
                  <a:gd name="T0" fmla="*/ 10 w 11"/>
                  <a:gd name="T1" fmla="*/ 10 h 16"/>
                  <a:gd name="T2" fmla="*/ 11 w 11"/>
                  <a:gd name="T3" fmla="*/ 4 h 16"/>
                  <a:gd name="T4" fmla="*/ 7 w 11"/>
                  <a:gd name="T5" fmla="*/ 0 h 16"/>
                  <a:gd name="T6" fmla="*/ 3 w 11"/>
                  <a:gd name="T7" fmla="*/ 1 h 16"/>
                  <a:gd name="T8" fmla="*/ 1 w 11"/>
                  <a:gd name="T9" fmla="*/ 5 h 16"/>
                  <a:gd name="T10" fmla="*/ 1 w 11"/>
                  <a:gd name="T11" fmla="*/ 11 h 16"/>
                  <a:gd name="T12" fmla="*/ 4 w 11"/>
                  <a:gd name="T13" fmla="*/ 14 h 16"/>
                  <a:gd name="T14" fmla="*/ 11 w 11"/>
                  <a:gd name="T15" fmla="*/ 16 h 16"/>
                  <a:gd name="T16" fmla="*/ 10 w 11"/>
                  <a:gd name="T1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0" y="10"/>
                    </a:moveTo>
                    <a:cubicBezTo>
                      <a:pt x="10" y="10"/>
                      <a:pt x="11" y="6"/>
                      <a:pt x="11" y="4"/>
                    </a:cubicBezTo>
                    <a:cubicBezTo>
                      <a:pt x="11" y="2"/>
                      <a:pt x="7" y="0"/>
                      <a:pt x="7" y="0"/>
                    </a:cubicBezTo>
                    <a:cubicBezTo>
                      <a:pt x="7" y="0"/>
                      <a:pt x="5" y="2"/>
                      <a:pt x="3" y="1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9"/>
                      <a:pt x="0" y="8"/>
                      <a:pt x="1" y="11"/>
                    </a:cubicBezTo>
                    <a:cubicBezTo>
                      <a:pt x="3" y="14"/>
                      <a:pt x="2" y="12"/>
                      <a:pt x="4" y="14"/>
                    </a:cubicBezTo>
                    <a:cubicBezTo>
                      <a:pt x="7" y="15"/>
                      <a:pt x="11" y="16"/>
                      <a:pt x="11" y="16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68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69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70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71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72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73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74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75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76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77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80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81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82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83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84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85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86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87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88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89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90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91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92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93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94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95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96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97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98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100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01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02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103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104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05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106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107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08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09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10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11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12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13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14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15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16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17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18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19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20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21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122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23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124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125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126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127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Freeform 128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Freeform 129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130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131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132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33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34"/>
              <p:cNvSpPr>
                <a:spLocks/>
              </p:cNvSpPr>
              <p:nvPr/>
            </p:nvSpPr>
            <p:spPr bwMode="auto">
              <a:xfrm>
                <a:off x="3910" y="1371"/>
                <a:ext cx="15" cy="18"/>
              </a:xfrm>
              <a:custGeom>
                <a:avLst/>
                <a:gdLst>
                  <a:gd name="T0" fmla="*/ 6 w 8"/>
                  <a:gd name="T1" fmla="*/ 9 h 9"/>
                  <a:gd name="T2" fmla="*/ 0 w 8"/>
                  <a:gd name="T3" fmla="*/ 1 h 9"/>
                  <a:gd name="T4" fmla="*/ 4 w 8"/>
                  <a:gd name="T5" fmla="*/ 0 h 9"/>
                  <a:gd name="T6" fmla="*/ 5 w 8"/>
                  <a:gd name="T7" fmla="*/ 2 h 9"/>
                  <a:gd name="T8" fmla="*/ 4 w 8"/>
                  <a:gd name="T9" fmla="*/ 2 h 9"/>
                  <a:gd name="T10" fmla="*/ 5 w 8"/>
                  <a:gd name="T11" fmla="*/ 5 h 9"/>
                  <a:gd name="T12" fmla="*/ 8 w 8"/>
                  <a:gd name="T13" fmla="*/ 7 h 9"/>
                  <a:gd name="T14" fmla="*/ 6 w 8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4" y="7"/>
                      <a:pt x="1" y="4"/>
                      <a:pt x="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8" y="8"/>
                      <a:pt x="7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35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6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37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38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39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40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41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42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143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Freeform 144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145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146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147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148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49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50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51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52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Freeform 153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54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55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Freeform 156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57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58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59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60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61"/>
              <p:cNvSpPr>
                <a:spLocks/>
              </p:cNvSpPr>
              <p:nvPr/>
            </p:nvSpPr>
            <p:spPr bwMode="auto">
              <a:xfrm>
                <a:off x="3211" y="1132"/>
                <a:ext cx="16" cy="22"/>
              </a:xfrm>
              <a:custGeom>
                <a:avLst/>
                <a:gdLst>
                  <a:gd name="T0" fmla="*/ 2 w 8"/>
                  <a:gd name="T1" fmla="*/ 7 h 11"/>
                  <a:gd name="T2" fmla="*/ 2 w 8"/>
                  <a:gd name="T3" fmla="*/ 4 h 11"/>
                  <a:gd name="T4" fmla="*/ 4 w 8"/>
                  <a:gd name="T5" fmla="*/ 1 h 11"/>
                  <a:gd name="T6" fmla="*/ 5 w 8"/>
                  <a:gd name="T7" fmla="*/ 3 h 11"/>
                  <a:gd name="T8" fmla="*/ 6 w 8"/>
                  <a:gd name="T9" fmla="*/ 6 h 11"/>
                  <a:gd name="T10" fmla="*/ 6 w 8"/>
                  <a:gd name="T11" fmla="*/ 11 h 11"/>
                  <a:gd name="T12" fmla="*/ 3 w 8"/>
                  <a:gd name="T13" fmla="*/ 10 h 11"/>
                  <a:gd name="T14" fmla="*/ 2 w 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2" y="7"/>
                      <a:pt x="0" y="6"/>
                      <a:pt x="2" y="4"/>
                    </a:cubicBezTo>
                    <a:cubicBezTo>
                      <a:pt x="2" y="3"/>
                      <a:pt x="0" y="1"/>
                      <a:pt x="4" y="1"/>
                    </a:cubicBezTo>
                    <a:cubicBezTo>
                      <a:pt x="4" y="1"/>
                      <a:pt x="4" y="0"/>
                      <a:pt x="5" y="3"/>
                    </a:cubicBezTo>
                    <a:cubicBezTo>
                      <a:pt x="7" y="6"/>
                      <a:pt x="8" y="3"/>
                      <a:pt x="6" y="6"/>
                    </a:cubicBezTo>
                    <a:cubicBezTo>
                      <a:pt x="4" y="10"/>
                      <a:pt x="6" y="11"/>
                      <a:pt x="6" y="11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1" y="10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62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63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164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65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66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67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68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169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70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71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72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173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74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75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176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Freeform 177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78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179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80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81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182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83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84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185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186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187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88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89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190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91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92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193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94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95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96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97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98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99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200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201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202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203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204"/>
              <p:cNvSpPr>
                <a:spLocks noEditPoints="1"/>
              </p:cNvSpPr>
              <p:nvPr/>
            </p:nvSpPr>
            <p:spPr bwMode="auto">
              <a:xfrm>
                <a:off x="4721" y="2131"/>
                <a:ext cx="769" cy="363"/>
              </a:xfrm>
              <a:custGeom>
                <a:avLst/>
                <a:gdLst>
                  <a:gd name="T0" fmla="*/ 21 w 392"/>
                  <a:gd name="T1" fmla="*/ 30 h 185"/>
                  <a:gd name="T2" fmla="*/ 42 w 392"/>
                  <a:gd name="T3" fmla="*/ 67 h 185"/>
                  <a:gd name="T4" fmla="*/ 73 w 392"/>
                  <a:gd name="T5" fmla="*/ 116 h 185"/>
                  <a:gd name="T6" fmla="*/ 93 w 392"/>
                  <a:gd name="T7" fmla="*/ 97 h 185"/>
                  <a:gd name="T8" fmla="*/ 73 w 392"/>
                  <a:gd name="T9" fmla="*/ 74 h 185"/>
                  <a:gd name="T10" fmla="*/ 65 w 392"/>
                  <a:gd name="T11" fmla="*/ 54 h 185"/>
                  <a:gd name="T12" fmla="*/ 47 w 392"/>
                  <a:gd name="T13" fmla="*/ 31 h 185"/>
                  <a:gd name="T14" fmla="*/ 7 w 392"/>
                  <a:gd name="T15" fmla="*/ 32 h 185"/>
                  <a:gd name="T16" fmla="*/ 279 w 392"/>
                  <a:gd name="T17" fmla="*/ 55 h 185"/>
                  <a:gd name="T18" fmla="*/ 286 w 392"/>
                  <a:gd name="T19" fmla="*/ 62 h 185"/>
                  <a:gd name="T20" fmla="*/ 282 w 392"/>
                  <a:gd name="T21" fmla="*/ 43 h 185"/>
                  <a:gd name="T22" fmla="*/ 63 w 392"/>
                  <a:gd name="T23" fmla="*/ 45 h 185"/>
                  <a:gd name="T24" fmla="*/ 254 w 392"/>
                  <a:gd name="T25" fmla="*/ 47 h 185"/>
                  <a:gd name="T26" fmla="*/ 214 w 392"/>
                  <a:gd name="T27" fmla="*/ 54 h 185"/>
                  <a:gd name="T28" fmla="*/ 209 w 392"/>
                  <a:gd name="T29" fmla="*/ 105 h 185"/>
                  <a:gd name="T30" fmla="*/ 217 w 392"/>
                  <a:gd name="T31" fmla="*/ 100 h 185"/>
                  <a:gd name="T32" fmla="*/ 236 w 392"/>
                  <a:gd name="T33" fmla="*/ 107 h 185"/>
                  <a:gd name="T34" fmla="*/ 226 w 392"/>
                  <a:gd name="T35" fmla="*/ 74 h 185"/>
                  <a:gd name="T36" fmla="*/ 237 w 392"/>
                  <a:gd name="T37" fmla="*/ 60 h 185"/>
                  <a:gd name="T38" fmla="*/ 81 w 392"/>
                  <a:gd name="T39" fmla="*/ 51 h 185"/>
                  <a:gd name="T40" fmla="*/ 32 w 392"/>
                  <a:gd name="T41" fmla="*/ 77 h 185"/>
                  <a:gd name="T42" fmla="*/ 304 w 392"/>
                  <a:gd name="T43" fmla="*/ 80 h 185"/>
                  <a:gd name="T44" fmla="*/ 241 w 392"/>
                  <a:gd name="T45" fmla="*/ 85 h 185"/>
                  <a:gd name="T46" fmla="*/ 96 w 392"/>
                  <a:gd name="T47" fmla="*/ 86 h 185"/>
                  <a:gd name="T48" fmla="*/ 249 w 392"/>
                  <a:gd name="T49" fmla="*/ 87 h 185"/>
                  <a:gd name="T50" fmla="*/ 282 w 392"/>
                  <a:gd name="T51" fmla="*/ 98 h 185"/>
                  <a:gd name="T52" fmla="*/ 291 w 392"/>
                  <a:gd name="T53" fmla="*/ 97 h 185"/>
                  <a:gd name="T54" fmla="*/ 241 w 392"/>
                  <a:gd name="T55" fmla="*/ 113 h 185"/>
                  <a:gd name="T56" fmla="*/ 241 w 392"/>
                  <a:gd name="T57" fmla="*/ 113 h 185"/>
                  <a:gd name="T58" fmla="*/ 121 w 392"/>
                  <a:gd name="T59" fmla="*/ 145 h 185"/>
                  <a:gd name="T60" fmla="*/ 168 w 392"/>
                  <a:gd name="T61" fmla="*/ 151 h 185"/>
                  <a:gd name="T62" fmla="*/ 134 w 392"/>
                  <a:gd name="T63" fmla="*/ 128 h 185"/>
                  <a:gd name="T64" fmla="*/ 335 w 392"/>
                  <a:gd name="T65" fmla="*/ 127 h 185"/>
                  <a:gd name="T66" fmla="*/ 156 w 392"/>
                  <a:gd name="T67" fmla="*/ 136 h 185"/>
                  <a:gd name="T68" fmla="*/ 309 w 392"/>
                  <a:gd name="T69" fmla="*/ 147 h 185"/>
                  <a:gd name="T70" fmla="*/ 271 w 392"/>
                  <a:gd name="T71" fmla="*/ 155 h 185"/>
                  <a:gd name="T72" fmla="*/ 189 w 392"/>
                  <a:gd name="T73" fmla="*/ 158 h 185"/>
                  <a:gd name="T74" fmla="*/ 283 w 392"/>
                  <a:gd name="T75" fmla="*/ 157 h 185"/>
                  <a:gd name="T76" fmla="*/ 231 w 392"/>
                  <a:gd name="T77" fmla="*/ 159 h 185"/>
                  <a:gd name="T78" fmla="*/ 243 w 392"/>
                  <a:gd name="T79" fmla="*/ 159 h 185"/>
                  <a:gd name="T80" fmla="*/ 249 w 392"/>
                  <a:gd name="T81" fmla="*/ 170 h 185"/>
                  <a:gd name="T82" fmla="*/ 259 w 392"/>
                  <a:gd name="T83" fmla="*/ 171 h 185"/>
                  <a:gd name="T84" fmla="*/ 219 w 392"/>
                  <a:gd name="T85" fmla="*/ 174 h 185"/>
                  <a:gd name="T86" fmla="*/ 126 w 392"/>
                  <a:gd name="T87" fmla="*/ 42 h 185"/>
                  <a:gd name="T88" fmla="*/ 124 w 392"/>
                  <a:gd name="T89" fmla="*/ 75 h 185"/>
                  <a:gd name="T90" fmla="*/ 146 w 392"/>
                  <a:gd name="T91" fmla="*/ 97 h 185"/>
                  <a:gd name="T92" fmla="*/ 172 w 392"/>
                  <a:gd name="T93" fmla="*/ 103 h 185"/>
                  <a:gd name="T94" fmla="*/ 203 w 392"/>
                  <a:gd name="T95" fmla="*/ 52 h 185"/>
                  <a:gd name="T96" fmla="*/ 180 w 392"/>
                  <a:gd name="T97" fmla="*/ 21 h 185"/>
                  <a:gd name="T98" fmla="*/ 156 w 392"/>
                  <a:gd name="T99" fmla="*/ 51 h 185"/>
                  <a:gd name="T100" fmla="*/ 314 w 392"/>
                  <a:gd name="T101" fmla="*/ 75 h 185"/>
                  <a:gd name="T102" fmla="*/ 325 w 392"/>
                  <a:gd name="T103" fmla="*/ 92 h 185"/>
                  <a:gd name="T104" fmla="*/ 329 w 392"/>
                  <a:gd name="T105" fmla="*/ 102 h 185"/>
                  <a:gd name="T106" fmla="*/ 368 w 392"/>
                  <a:gd name="T107" fmla="*/ 122 h 185"/>
                  <a:gd name="T108" fmla="*/ 373 w 392"/>
                  <a:gd name="T109" fmla="*/ 155 h 185"/>
                  <a:gd name="T110" fmla="*/ 392 w 392"/>
                  <a:gd name="T111" fmla="*/ 134 h 185"/>
                  <a:gd name="T112" fmla="*/ 348 w 392"/>
                  <a:gd name="T113" fmla="*/ 99 h 185"/>
                  <a:gd name="T114" fmla="*/ 331 w 392"/>
                  <a:gd name="T115" fmla="*/ 7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2" h="185">
                    <a:moveTo>
                      <a:pt x="11" y="4"/>
                    </a:moveTo>
                    <a:cubicBezTo>
                      <a:pt x="10" y="4"/>
                      <a:pt x="9" y="2"/>
                      <a:pt x="8" y="1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11"/>
                      <a:pt x="4" y="15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11" y="19"/>
                      <a:pt x="11" y="21"/>
                      <a:pt x="12" y="22"/>
                    </a:cubicBezTo>
                    <a:cubicBezTo>
                      <a:pt x="13" y="23"/>
                      <a:pt x="15" y="23"/>
                      <a:pt x="16" y="24"/>
                    </a:cubicBezTo>
                    <a:cubicBezTo>
                      <a:pt x="17" y="25"/>
                      <a:pt x="16" y="26"/>
                      <a:pt x="17" y="27"/>
                    </a:cubicBezTo>
                    <a:cubicBezTo>
                      <a:pt x="18" y="28"/>
                      <a:pt x="20" y="29"/>
                      <a:pt x="21" y="30"/>
                    </a:cubicBez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3" y="34"/>
                      <a:pt x="23" y="34"/>
                    </a:cubicBezTo>
                    <a:cubicBezTo>
                      <a:pt x="24" y="36"/>
                      <a:pt x="24" y="37"/>
                      <a:pt x="24" y="40"/>
                    </a:cubicBezTo>
                    <a:cubicBezTo>
                      <a:pt x="26" y="40"/>
                      <a:pt x="28" y="40"/>
                      <a:pt x="29" y="41"/>
                    </a:cubicBezTo>
                    <a:cubicBezTo>
                      <a:pt x="30" y="41"/>
                      <a:pt x="31" y="43"/>
                      <a:pt x="31" y="44"/>
                    </a:cubicBezTo>
                    <a:cubicBezTo>
                      <a:pt x="32" y="44"/>
                      <a:pt x="33" y="43"/>
                      <a:pt x="33" y="44"/>
                    </a:cubicBezTo>
                    <a:cubicBezTo>
                      <a:pt x="34" y="46"/>
                      <a:pt x="33" y="49"/>
                      <a:pt x="33" y="52"/>
                    </a:cubicBezTo>
                    <a:cubicBezTo>
                      <a:pt x="34" y="53"/>
                      <a:pt x="36" y="56"/>
                      <a:pt x="36" y="57"/>
                    </a:cubicBezTo>
                    <a:cubicBezTo>
                      <a:pt x="36" y="58"/>
                      <a:pt x="36" y="59"/>
                      <a:pt x="36" y="60"/>
                    </a:cubicBezTo>
                    <a:cubicBezTo>
                      <a:pt x="37" y="61"/>
                      <a:pt x="39" y="61"/>
                      <a:pt x="39" y="62"/>
                    </a:cubicBezTo>
                    <a:cubicBezTo>
                      <a:pt x="41" y="63"/>
                      <a:pt x="41" y="65"/>
                      <a:pt x="42" y="67"/>
                    </a:cubicBezTo>
                    <a:cubicBezTo>
                      <a:pt x="43" y="68"/>
                      <a:pt x="46" y="69"/>
                      <a:pt x="47" y="70"/>
                    </a:cubicBezTo>
                    <a:cubicBezTo>
                      <a:pt x="48" y="72"/>
                      <a:pt x="51" y="81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4"/>
                      <a:pt x="53" y="86"/>
                      <a:pt x="53" y="87"/>
                    </a:cubicBezTo>
                    <a:cubicBezTo>
                      <a:pt x="53" y="88"/>
                      <a:pt x="55" y="88"/>
                      <a:pt x="55" y="89"/>
                    </a:cubicBezTo>
                    <a:cubicBezTo>
                      <a:pt x="56" y="91"/>
                      <a:pt x="58" y="97"/>
                      <a:pt x="59" y="98"/>
                    </a:cubicBezTo>
                    <a:cubicBezTo>
                      <a:pt x="59" y="98"/>
                      <a:pt x="61" y="99"/>
                      <a:pt x="61" y="99"/>
                    </a:cubicBezTo>
                    <a:cubicBezTo>
                      <a:pt x="63" y="102"/>
                      <a:pt x="63" y="105"/>
                      <a:pt x="64" y="108"/>
                    </a:cubicBezTo>
                    <a:cubicBezTo>
                      <a:pt x="64" y="109"/>
                      <a:pt x="66" y="111"/>
                      <a:pt x="67" y="112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7" y="114"/>
                      <a:pt x="72" y="115"/>
                      <a:pt x="73" y="116"/>
                    </a:cubicBezTo>
                    <a:cubicBezTo>
                      <a:pt x="73" y="116"/>
                      <a:pt x="75" y="116"/>
                      <a:pt x="75" y="117"/>
                    </a:cubicBezTo>
                    <a:cubicBezTo>
                      <a:pt x="76" y="117"/>
                      <a:pt x="79" y="121"/>
                      <a:pt x="80" y="122"/>
                    </a:cubicBezTo>
                    <a:cubicBezTo>
                      <a:pt x="81" y="123"/>
                      <a:pt x="83" y="123"/>
                      <a:pt x="85" y="123"/>
                    </a:cubicBezTo>
                    <a:cubicBezTo>
                      <a:pt x="84" y="122"/>
                      <a:pt x="84" y="120"/>
                      <a:pt x="83" y="120"/>
                    </a:cubicBezTo>
                    <a:cubicBezTo>
                      <a:pt x="82" y="120"/>
                      <a:pt x="83" y="119"/>
                      <a:pt x="85" y="119"/>
                    </a:cubicBezTo>
                    <a:cubicBezTo>
                      <a:pt x="85" y="120"/>
                      <a:pt x="87" y="122"/>
                      <a:pt x="89" y="121"/>
                    </a:cubicBezTo>
                    <a:cubicBezTo>
                      <a:pt x="90" y="121"/>
                      <a:pt x="89" y="120"/>
                      <a:pt x="90" y="119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92" y="120"/>
                      <a:pt x="93" y="120"/>
                      <a:pt x="94" y="120"/>
                    </a:cubicBezTo>
                    <a:cubicBezTo>
                      <a:pt x="92" y="119"/>
                      <a:pt x="95" y="101"/>
                      <a:pt x="96" y="98"/>
                    </a:cubicBezTo>
                    <a:cubicBezTo>
                      <a:pt x="95" y="97"/>
                      <a:pt x="94" y="97"/>
                      <a:pt x="93" y="97"/>
                    </a:cubicBezTo>
                    <a:cubicBezTo>
                      <a:pt x="92" y="96"/>
                      <a:pt x="91" y="91"/>
                      <a:pt x="91" y="89"/>
                    </a:cubicBezTo>
                    <a:cubicBezTo>
                      <a:pt x="89" y="90"/>
                      <a:pt x="87" y="89"/>
                      <a:pt x="87" y="89"/>
                    </a:cubicBezTo>
                    <a:cubicBezTo>
                      <a:pt x="86" y="89"/>
                      <a:pt x="85" y="88"/>
                      <a:pt x="85" y="88"/>
                    </a:cubicBezTo>
                    <a:cubicBezTo>
                      <a:pt x="85" y="87"/>
                      <a:pt x="86" y="87"/>
                      <a:pt x="85" y="85"/>
                    </a:cubicBezTo>
                    <a:cubicBezTo>
                      <a:pt x="85" y="85"/>
                      <a:pt x="82" y="84"/>
                      <a:pt x="82" y="83"/>
                    </a:cubicBezTo>
                    <a:cubicBezTo>
                      <a:pt x="82" y="82"/>
                      <a:pt x="82" y="77"/>
                      <a:pt x="83" y="76"/>
                    </a:cubicBezTo>
                    <a:cubicBezTo>
                      <a:pt x="81" y="76"/>
                      <a:pt x="80" y="76"/>
                      <a:pt x="79" y="76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6" y="76"/>
                    </a:cubicBezTo>
                    <a:cubicBezTo>
                      <a:pt x="76" y="76"/>
                      <a:pt x="74" y="74"/>
                      <a:pt x="73" y="74"/>
                    </a:cubicBezTo>
                    <a:cubicBezTo>
                      <a:pt x="73" y="73"/>
                      <a:pt x="73" y="70"/>
                      <a:pt x="73" y="69"/>
                    </a:cubicBezTo>
                    <a:cubicBezTo>
                      <a:pt x="73" y="68"/>
                      <a:pt x="76" y="67"/>
                      <a:pt x="76" y="66"/>
                    </a:cubicBezTo>
                    <a:cubicBezTo>
                      <a:pt x="76" y="66"/>
                      <a:pt x="76" y="64"/>
                      <a:pt x="76" y="64"/>
                    </a:cubicBezTo>
                    <a:cubicBezTo>
                      <a:pt x="76" y="64"/>
                      <a:pt x="73" y="59"/>
                      <a:pt x="73" y="59"/>
                    </a:cubicBezTo>
                    <a:cubicBezTo>
                      <a:pt x="72" y="58"/>
                      <a:pt x="73" y="57"/>
                      <a:pt x="73" y="56"/>
                    </a:cubicBezTo>
                    <a:cubicBezTo>
                      <a:pt x="71" y="55"/>
                      <a:pt x="70" y="56"/>
                      <a:pt x="69" y="56"/>
                    </a:cubicBezTo>
                    <a:cubicBezTo>
                      <a:pt x="69" y="54"/>
                      <a:pt x="69" y="54"/>
                      <a:pt x="70" y="52"/>
                    </a:cubicBezTo>
                    <a:cubicBezTo>
                      <a:pt x="70" y="52"/>
                      <a:pt x="69" y="51"/>
                      <a:pt x="69" y="51"/>
                    </a:cubicBezTo>
                    <a:cubicBezTo>
                      <a:pt x="68" y="53"/>
                      <a:pt x="68" y="53"/>
                      <a:pt x="67" y="55"/>
                    </a:cubicBezTo>
                    <a:cubicBezTo>
                      <a:pt x="67" y="55"/>
                      <a:pt x="65" y="55"/>
                      <a:pt x="65" y="55"/>
                    </a:cubicBezTo>
                    <a:cubicBezTo>
                      <a:pt x="65" y="55"/>
                      <a:pt x="65" y="54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1" y="52"/>
                      <a:pt x="62" y="50"/>
                      <a:pt x="61" y="48"/>
                    </a:cubicBezTo>
                    <a:cubicBezTo>
                      <a:pt x="60" y="47"/>
                      <a:pt x="58" y="46"/>
                      <a:pt x="57" y="45"/>
                    </a:cubicBezTo>
                    <a:cubicBezTo>
                      <a:pt x="55" y="43"/>
                      <a:pt x="55" y="41"/>
                      <a:pt x="55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1"/>
                      <a:pt x="49" y="42"/>
                      <a:pt x="51" y="41"/>
                    </a:cubicBezTo>
                    <a:cubicBezTo>
                      <a:pt x="51" y="41"/>
                      <a:pt x="50" y="41"/>
                      <a:pt x="50" y="40"/>
                    </a:cubicBezTo>
                    <a:cubicBezTo>
                      <a:pt x="49" y="39"/>
                      <a:pt x="49" y="37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1" y="26"/>
                      <a:pt x="36" y="23"/>
                      <a:pt x="35" y="22"/>
                    </a:cubicBezTo>
                    <a:cubicBezTo>
                      <a:pt x="34" y="21"/>
                      <a:pt x="35" y="19"/>
                      <a:pt x="34" y="18"/>
                    </a:cubicBezTo>
                    <a:cubicBezTo>
                      <a:pt x="34" y="18"/>
                      <a:pt x="32" y="18"/>
                      <a:pt x="31" y="17"/>
                    </a:cubicBezTo>
                    <a:cubicBezTo>
                      <a:pt x="30" y="16"/>
                      <a:pt x="31" y="13"/>
                      <a:pt x="29" y="13"/>
                    </a:cubicBezTo>
                    <a:cubicBezTo>
                      <a:pt x="29" y="13"/>
                      <a:pt x="27" y="13"/>
                      <a:pt x="27" y="13"/>
                    </a:cubicBezTo>
                    <a:cubicBezTo>
                      <a:pt x="26" y="13"/>
                      <a:pt x="27" y="11"/>
                      <a:pt x="27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2"/>
                      <a:pt x="14" y="5"/>
                      <a:pt x="11" y="4"/>
                    </a:cubicBezTo>
                    <a:close/>
                    <a:moveTo>
                      <a:pt x="7" y="32"/>
                    </a:moveTo>
                    <a:cubicBezTo>
                      <a:pt x="9" y="35"/>
                      <a:pt x="11" y="38"/>
                      <a:pt x="8" y="32"/>
                    </a:cubicBezTo>
                    <a:lnTo>
                      <a:pt x="7" y="32"/>
                    </a:lnTo>
                    <a:close/>
                    <a:moveTo>
                      <a:pt x="285" y="35"/>
                    </a:moveTo>
                    <a:cubicBezTo>
                      <a:pt x="285" y="38"/>
                      <a:pt x="285" y="40"/>
                      <a:pt x="286" y="42"/>
                    </a:cubicBezTo>
                    <a:cubicBezTo>
                      <a:pt x="286" y="42"/>
                      <a:pt x="288" y="42"/>
                      <a:pt x="289" y="42"/>
                    </a:cubicBezTo>
                    <a:cubicBezTo>
                      <a:pt x="289" y="42"/>
                      <a:pt x="290" y="41"/>
                      <a:pt x="289" y="41"/>
                    </a:cubicBezTo>
                    <a:cubicBezTo>
                      <a:pt x="289" y="41"/>
                      <a:pt x="289" y="38"/>
                      <a:pt x="289" y="38"/>
                    </a:cubicBezTo>
                    <a:cubicBezTo>
                      <a:pt x="287" y="36"/>
                      <a:pt x="286" y="36"/>
                      <a:pt x="285" y="35"/>
                    </a:cubicBezTo>
                    <a:close/>
                    <a:moveTo>
                      <a:pt x="280" y="39"/>
                    </a:moveTo>
                    <a:cubicBezTo>
                      <a:pt x="277" y="43"/>
                      <a:pt x="277" y="47"/>
                      <a:pt x="275" y="52"/>
                    </a:cubicBezTo>
                    <a:cubicBezTo>
                      <a:pt x="276" y="53"/>
                      <a:pt x="278" y="54"/>
                      <a:pt x="279" y="55"/>
                    </a:cubicBezTo>
                    <a:cubicBezTo>
                      <a:pt x="279" y="57"/>
                      <a:pt x="278" y="56"/>
                      <a:pt x="277" y="57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77" y="58"/>
                      <a:pt x="279" y="62"/>
                      <a:pt x="277" y="63"/>
                    </a:cubicBezTo>
                    <a:cubicBezTo>
                      <a:pt x="277" y="64"/>
                      <a:pt x="277" y="64"/>
                      <a:pt x="277" y="64"/>
                    </a:cubicBezTo>
                    <a:cubicBezTo>
                      <a:pt x="277" y="65"/>
                      <a:pt x="279" y="67"/>
                      <a:pt x="280" y="68"/>
                    </a:cubicBezTo>
                    <a:cubicBezTo>
                      <a:pt x="281" y="69"/>
                      <a:pt x="281" y="70"/>
                      <a:pt x="283" y="70"/>
                    </a:cubicBezTo>
                    <a:cubicBezTo>
                      <a:pt x="285" y="71"/>
                      <a:pt x="279" y="66"/>
                      <a:pt x="279" y="66"/>
                    </a:cubicBezTo>
                    <a:cubicBezTo>
                      <a:pt x="279" y="64"/>
                      <a:pt x="279" y="62"/>
                      <a:pt x="279" y="61"/>
                    </a:cubicBezTo>
                    <a:cubicBezTo>
                      <a:pt x="279" y="61"/>
                      <a:pt x="283" y="58"/>
                      <a:pt x="282" y="59"/>
                    </a:cubicBezTo>
                    <a:cubicBezTo>
                      <a:pt x="283" y="59"/>
                      <a:pt x="283" y="59"/>
                      <a:pt x="284" y="59"/>
                    </a:cubicBezTo>
                    <a:cubicBezTo>
                      <a:pt x="285" y="59"/>
                      <a:pt x="285" y="61"/>
                      <a:pt x="286" y="62"/>
                    </a:cubicBezTo>
                    <a:cubicBezTo>
                      <a:pt x="287" y="62"/>
                      <a:pt x="287" y="61"/>
                      <a:pt x="288" y="62"/>
                    </a:cubicBezTo>
                    <a:cubicBezTo>
                      <a:pt x="287" y="60"/>
                      <a:pt x="287" y="58"/>
                      <a:pt x="287" y="56"/>
                    </a:cubicBezTo>
                    <a:cubicBezTo>
                      <a:pt x="286" y="56"/>
                      <a:pt x="284" y="57"/>
                      <a:pt x="283" y="56"/>
                    </a:cubicBezTo>
                    <a:cubicBezTo>
                      <a:pt x="285" y="55"/>
                      <a:pt x="286" y="53"/>
                      <a:pt x="288" y="52"/>
                    </a:cubicBezTo>
                    <a:cubicBezTo>
                      <a:pt x="286" y="51"/>
                      <a:pt x="289" y="51"/>
                      <a:pt x="286" y="50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85" y="50"/>
                      <a:pt x="283" y="51"/>
                      <a:pt x="283" y="52"/>
                    </a:cubicBezTo>
                    <a:cubicBezTo>
                      <a:pt x="282" y="52"/>
                      <a:pt x="283" y="53"/>
                      <a:pt x="283" y="54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2" y="50"/>
                      <a:pt x="283" y="46"/>
                      <a:pt x="281" y="45"/>
                    </a:cubicBezTo>
                    <a:cubicBezTo>
                      <a:pt x="281" y="45"/>
                      <a:pt x="282" y="42"/>
                      <a:pt x="282" y="43"/>
                    </a:cubicBezTo>
                    <a:cubicBezTo>
                      <a:pt x="283" y="42"/>
                      <a:pt x="283" y="42"/>
                      <a:pt x="283" y="42"/>
                    </a:cubicBezTo>
                    <a:cubicBezTo>
                      <a:pt x="282" y="41"/>
                      <a:pt x="282" y="41"/>
                      <a:pt x="282" y="40"/>
                    </a:cubicBezTo>
                    <a:lnTo>
                      <a:pt x="280" y="39"/>
                    </a:lnTo>
                    <a:close/>
                    <a:moveTo>
                      <a:pt x="57" y="41"/>
                    </a:moveTo>
                    <a:cubicBezTo>
                      <a:pt x="57" y="41"/>
                      <a:pt x="57" y="43"/>
                      <a:pt x="57" y="43"/>
                    </a:cubicBezTo>
                    <a:cubicBezTo>
                      <a:pt x="58" y="43"/>
                      <a:pt x="58" y="43"/>
                      <a:pt x="59" y="44"/>
                    </a:cubicBezTo>
                    <a:cubicBezTo>
                      <a:pt x="58" y="42"/>
                      <a:pt x="60" y="41"/>
                      <a:pt x="57" y="41"/>
                    </a:cubicBezTo>
                    <a:close/>
                    <a:moveTo>
                      <a:pt x="63" y="45"/>
                    </a:moveTo>
                    <a:cubicBezTo>
                      <a:pt x="63" y="45"/>
                      <a:pt x="63" y="47"/>
                      <a:pt x="63" y="47"/>
                    </a:cubicBezTo>
                    <a:cubicBezTo>
                      <a:pt x="64" y="47"/>
                      <a:pt x="64" y="47"/>
                      <a:pt x="65" y="48"/>
                    </a:cubicBezTo>
                    <a:cubicBezTo>
                      <a:pt x="68" y="48"/>
                      <a:pt x="63" y="45"/>
                      <a:pt x="63" y="45"/>
                    </a:cubicBezTo>
                    <a:close/>
                    <a:moveTo>
                      <a:pt x="19" y="46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1" y="49"/>
                      <a:pt x="21" y="50"/>
                    </a:cubicBezTo>
                    <a:cubicBezTo>
                      <a:pt x="22" y="50"/>
                      <a:pt x="24" y="54"/>
                      <a:pt x="25" y="55"/>
                    </a:cubicBezTo>
                    <a:cubicBezTo>
                      <a:pt x="26" y="55"/>
                      <a:pt x="26" y="52"/>
                      <a:pt x="25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0"/>
                      <a:pt x="23" y="48"/>
                      <a:pt x="22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7"/>
                      <a:pt x="19" y="46"/>
                    </a:cubicBezTo>
                    <a:close/>
                    <a:moveTo>
                      <a:pt x="254" y="47"/>
                    </a:moveTo>
                    <a:cubicBezTo>
                      <a:pt x="254" y="47"/>
                      <a:pt x="254" y="49"/>
                      <a:pt x="253" y="50"/>
                    </a:cubicBezTo>
                    <a:cubicBezTo>
                      <a:pt x="253" y="50"/>
                      <a:pt x="251" y="50"/>
                      <a:pt x="251" y="50"/>
                    </a:cubicBezTo>
                    <a:cubicBezTo>
                      <a:pt x="251" y="50"/>
                      <a:pt x="251" y="52"/>
                      <a:pt x="251" y="52"/>
                    </a:cubicBezTo>
                    <a:cubicBezTo>
                      <a:pt x="249" y="53"/>
                      <a:pt x="246" y="55"/>
                      <a:pt x="245" y="55"/>
                    </a:cubicBezTo>
                    <a:cubicBezTo>
                      <a:pt x="239" y="56"/>
                      <a:pt x="234" y="55"/>
                      <a:pt x="228" y="55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3"/>
                      <a:pt x="227" y="55"/>
                      <a:pt x="225" y="54"/>
                    </a:cubicBezTo>
                    <a:cubicBezTo>
                      <a:pt x="225" y="52"/>
                      <a:pt x="225" y="52"/>
                      <a:pt x="225" y="52"/>
                    </a:cubicBezTo>
                    <a:cubicBezTo>
                      <a:pt x="221" y="51"/>
                      <a:pt x="218" y="53"/>
                      <a:pt x="216" y="54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15" y="55"/>
                      <a:pt x="215" y="54"/>
                      <a:pt x="214" y="54"/>
                    </a:cubicBezTo>
                    <a:cubicBezTo>
                      <a:pt x="213" y="56"/>
                      <a:pt x="212" y="57"/>
                      <a:pt x="211" y="58"/>
                    </a:cubicBezTo>
                    <a:cubicBezTo>
                      <a:pt x="212" y="58"/>
                      <a:pt x="210" y="60"/>
                      <a:pt x="210" y="60"/>
                    </a:cubicBezTo>
                    <a:cubicBezTo>
                      <a:pt x="210" y="61"/>
                      <a:pt x="211" y="62"/>
                      <a:pt x="211" y="62"/>
                    </a:cubicBezTo>
                    <a:cubicBezTo>
                      <a:pt x="211" y="66"/>
                      <a:pt x="211" y="72"/>
                      <a:pt x="209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207" y="78"/>
                      <a:pt x="207" y="81"/>
                      <a:pt x="207" y="86"/>
                    </a:cubicBezTo>
                    <a:cubicBezTo>
                      <a:pt x="207" y="87"/>
                      <a:pt x="206" y="91"/>
                      <a:pt x="205" y="91"/>
                    </a:cubicBezTo>
                    <a:cubicBezTo>
                      <a:pt x="204" y="92"/>
                      <a:pt x="204" y="92"/>
                      <a:pt x="204" y="92"/>
                    </a:cubicBezTo>
                    <a:cubicBezTo>
                      <a:pt x="203" y="96"/>
                      <a:pt x="204" y="99"/>
                      <a:pt x="204" y="103"/>
                    </a:cubicBezTo>
                    <a:cubicBezTo>
                      <a:pt x="205" y="103"/>
                      <a:pt x="207" y="103"/>
                      <a:pt x="208" y="103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8" y="106"/>
                      <a:pt x="208" y="107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9" y="111"/>
                      <a:pt x="206" y="113"/>
                      <a:pt x="206" y="114"/>
                    </a:cubicBezTo>
                    <a:cubicBezTo>
                      <a:pt x="205" y="117"/>
                      <a:pt x="206" y="121"/>
                      <a:pt x="206" y="123"/>
                    </a:cubicBezTo>
                    <a:cubicBezTo>
                      <a:pt x="209" y="123"/>
                      <a:pt x="213" y="123"/>
                      <a:pt x="217" y="123"/>
                    </a:cubicBezTo>
                    <a:cubicBezTo>
                      <a:pt x="216" y="122"/>
                      <a:pt x="217" y="120"/>
                      <a:pt x="217" y="119"/>
                    </a:cubicBezTo>
                    <a:cubicBezTo>
                      <a:pt x="217" y="119"/>
                      <a:pt x="215" y="119"/>
                      <a:pt x="215" y="118"/>
                    </a:cubicBezTo>
                    <a:cubicBezTo>
                      <a:pt x="215" y="118"/>
                      <a:pt x="218" y="115"/>
                      <a:pt x="217" y="115"/>
                    </a:cubicBezTo>
                    <a:cubicBezTo>
                      <a:pt x="217" y="114"/>
                      <a:pt x="215" y="110"/>
                      <a:pt x="215" y="109"/>
                    </a:cubicBezTo>
                    <a:cubicBezTo>
                      <a:pt x="216" y="109"/>
                      <a:pt x="218" y="108"/>
                      <a:pt x="218" y="107"/>
                    </a:cubicBezTo>
                    <a:cubicBezTo>
                      <a:pt x="219" y="105"/>
                      <a:pt x="218" y="102"/>
                      <a:pt x="217" y="100"/>
                    </a:cubicBezTo>
                    <a:cubicBezTo>
                      <a:pt x="220" y="99"/>
                      <a:pt x="221" y="100"/>
                      <a:pt x="223" y="99"/>
                    </a:cubicBezTo>
                    <a:cubicBezTo>
                      <a:pt x="224" y="103"/>
                      <a:pt x="225" y="107"/>
                      <a:pt x="225" y="109"/>
                    </a:cubicBezTo>
                    <a:cubicBezTo>
                      <a:pt x="226" y="112"/>
                      <a:pt x="227" y="114"/>
                      <a:pt x="227" y="118"/>
                    </a:cubicBezTo>
                    <a:cubicBezTo>
                      <a:pt x="228" y="118"/>
                      <a:pt x="230" y="119"/>
                      <a:pt x="232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34" y="117"/>
                      <a:pt x="233" y="116"/>
                      <a:pt x="233" y="115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34" y="113"/>
                      <a:pt x="237" y="113"/>
                      <a:pt x="239" y="113"/>
                    </a:cubicBezTo>
                    <a:cubicBezTo>
                      <a:pt x="240" y="111"/>
                      <a:pt x="240" y="111"/>
                      <a:pt x="240" y="111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8" y="110"/>
                      <a:pt x="237" y="108"/>
                      <a:pt x="236" y="107"/>
                    </a:cubicBezTo>
                    <a:cubicBezTo>
                      <a:pt x="234" y="104"/>
                      <a:pt x="235" y="104"/>
                      <a:pt x="235" y="101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4" y="101"/>
                      <a:pt x="234" y="99"/>
                      <a:pt x="234" y="99"/>
                    </a:cubicBezTo>
                    <a:cubicBezTo>
                      <a:pt x="233" y="98"/>
                      <a:pt x="231" y="98"/>
                      <a:pt x="230" y="97"/>
                    </a:cubicBezTo>
                    <a:cubicBezTo>
                      <a:pt x="229" y="96"/>
                      <a:pt x="230" y="93"/>
                      <a:pt x="229" y="91"/>
                    </a:cubicBezTo>
                    <a:cubicBezTo>
                      <a:pt x="229" y="91"/>
                      <a:pt x="223" y="89"/>
                      <a:pt x="223" y="89"/>
                    </a:cubicBezTo>
                    <a:cubicBezTo>
                      <a:pt x="224" y="88"/>
                      <a:pt x="224" y="88"/>
                      <a:pt x="225" y="87"/>
                    </a:cubicBezTo>
                    <a:cubicBezTo>
                      <a:pt x="225" y="87"/>
                      <a:pt x="227" y="87"/>
                      <a:pt x="229" y="87"/>
                    </a:cubicBezTo>
                    <a:cubicBezTo>
                      <a:pt x="235" y="84"/>
                      <a:pt x="235" y="79"/>
                      <a:pt x="241" y="78"/>
                    </a:cubicBezTo>
                    <a:cubicBezTo>
                      <a:pt x="242" y="76"/>
                      <a:pt x="241" y="76"/>
                      <a:pt x="242" y="75"/>
                    </a:cubicBezTo>
                    <a:cubicBezTo>
                      <a:pt x="235" y="75"/>
                      <a:pt x="232" y="75"/>
                      <a:pt x="226" y="74"/>
                    </a:cubicBezTo>
                    <a:cubicBezTo>
                      <a:pt x="226" y="75"/>
                      <a:pt x="226" y="76"/>
                      <a:pt x="225" y="77"/>
                    </a:cubicBezTo>
                    <a:cubicBezTo>
                      <a:pt x="225" y="78"/>
                      <a:pt x="223" y="77"/>
                      <a:pt x="222" y="78"/>
                    </a:cubicBezTo>
                    <a:cubicBezTo>
                      <a:pt x="222" y="78"/>
                      <a:pt x="221" y="75"/>
                      <a:pt x="221" y="75"/>
                    </a:cubicBezTo>
                    <a:cubicBezTo>
                      <a:pt x="220" y="74"/>
                      <a:pt x="218" y="75"/>
                      <a:pt x="217" y="74"/>
                    </a:cubicBezTo>
                    <a:cubicBezTo>
                      <a:pt x="217" y="74"/>
                      <a:pt x="216" y="72"/>
                      <a:pt x="216" y="72"/>
                    </a:cubicBezTo>
                    <a:cubicBezTo>
                      <a:pt x="215" y="70"/>
                      <a:pt x="217" y="67"/>
                      <a:pt x="217" y="66"/>
                    </a:cubicBezTo>
                    <a:cubicBezTo>
                      <a:pt x="217" y="63"/>
                      <a:pt x="217" y="62"/>
                      <a:pt x="217" y="60"/>
                    </a:cubicBezTo>
                    <a:cubicBezTo>
                      <a:pt x="219" y="60"/>
                      <a:pt x="219" y="61"/>
                      <a:pt x="220" y="61"/>
                    </a:cubicBezTo>
                    <a:cubicBezTo>
                      <a:pt x="221" y="61"/>
                      <a:pt x="224" y="59"/>
                      <a:pt x="225" y="60"/>
                    </a:cubicBezTo>
                    <a:cubicBezTo>
                      <a:pt x="226" y="60"/>
                      <a:pt x="227" y="61"/>
                      <a:pt x="229" y="61"/>
                    </a:cubicBezTo>
                    <a:cubicBezTo>
                      <a:pt x="230" y="61"/>
                      <a:pt x="235" y="60"/>
                      <a:pt x="237" y="60"/>
                    </a:cubicBezTo>
                    <a:cubicBezTo>
                      <a:pt x="240" y="61"/>
                      <a:pt x="244" y="63"/>
                      <a:pt x="248" y="62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9" y="60"/>
                      <a:pt x="250" y="61"/>
                      <a:pt x="251" y="60"/>
                    </a:cubicBezTo>
                    <a:cubicBezTo>
                      <a:pt x="252" y="59"/>
                      <a:pt x="252" y="56"/>
                      <a:pt x="253" y="55"/>
                    </a:cubicBezTo>
                    <a:cubicBezTo>
                      <a:pt x="254" y="54"/>
                      <a:pt x="255" y="54"/>
                      <a:pt x="255" y="54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7" y="52"/>
                      <a:pt x="257" y="49"/>
                      <a:pt x="257" y="48"/>
                    </a:cubicBezTo>
                    <a:cubicBezTo>
                      <a:pt x="257" y="48"/>
                      <a:pt x="256" y="48"/>
                      <a:pt x="256" y="47"/>
                    </a:cubicBezTo>
                    <a:cubicBezTo>
                      <a:pt x="255" y="47"/>
                      <a:pt x="254" y="47"/>
                      <a:pt x="254" y="47"/>
                    </a:cubicBezTo>
                    <a:close/>
                    <a:moveTo>
                      <a:pt x="81" y="50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83" y="51"/>
                      <a:pt x="83" y="50"/>
                      <a:pt x="81" y="50"/>
                    </a:cubicBezTo>
                    <a:close/>
                    <a:moveTo>
                      <a:pt x="304" y="66"/>
                    </a:moveTo>
                    <a:cubicBezTo>
                      <a:pt x="303" y="67"/>
                      <a:pt x="303" y="67"/>
                      <a:pt x="303" y="67"/>
                    </a:cubicBezTo>
                    <a:cubicBezTo>
                      <a:pt x="294" y="69"/>
                      <a:pt x="305" y="69"/>
                      <a:pt x="309" y="69"/>
                    </a:cubicBezTo>
                    <a:cubicBezTo>
                      <a:pt x="309" y="69"/>
                      <a:pt x="310" y="68"/>
                      <a:pt x="310" y="67"/>
                    </a:cubicBezTo>
                    <a:cubicBezTo>
                      <a:pt x="309" y="67"/>
                      <a:pt x="304" y="65"/>
                      <a:pt x="304" y="66"/>
                    </a:cubicBezTo>
                    <a:close/>
                    <a:moveTo>
                      <a:pt x="277" y="69"/>
                    </a:moveTo>
                    <a:cubicBezTo>
                      <a:pt x="277" y="71"/>
                      <a:pt x="277" y="73"/>
                      <a:pt x="277" y="74"/>
                    </a:cubicBezTo>
                    <a:cubicBezTo>
                      <a:pt x="281" y="72"/>
                      <a:pt x="279" y="73"/>
                      <a:pt x="277" y="69"/>
                    </a:cubicBezTo>
                    <a:close/>
                    <a:moveTo>
                      <a:pt x="33" y="75"/>
                    </a:moveTo>
                    <a:cubicBezTo>
                      <a:pt x="33" y="76"/>
                      <a:pt x="32" y="76"/>
                      <a:pt x="32" y="77"/>
                    </a:cubicBezTo>
                    <a:cubicBezTo>
                      <a:pt x="32" y="78"/>
                      <a:pt x="34" y="82"/>
                      <a:pt x="34" y="83"/>
                    </a:cubicBezTo>
                    <a:cubicBezTo>
                      <a:pt x="34" y="83"/>
                      <a:pt x="37" y="84"/>
                      <a:pt x="38" y="84"/>
                    </a:cubicBezTo>
                    <a:cubicBezTo>
                      <a:pt x="38" y="83"/>
                      <a:pt x="39" y="83"/>
                      <a:pt x="37" y="83"/>
                    </a:cubicBezTo>
                    <a:cubicBezTo>
                      <a:pt x="36" y="80"/>
                      <a:pt x="36" y="78"/>
                      <a:pt x="35" y="75"/>
                    </a:cubicBezTo>
                    <a:cubicBezTo>
                      <a:pt x="35" y="75"/>
                      <a:pt x="33" y="76"/>
                      <a:pt x="33" y="75"/>
                    </a:cubicBezTo>
                    <a:close/>
                    <a:moveTo>
                      <a:pt x="301" y="75"/>
                    </a:moveTo>
                    <a:cubicBezTo>
                      <a:pt x="300" y="76"/>
                      <a:pt x="302" y="77"/>
                      <a:pt x="302" y="77"/>
                    </a:cubicBezTo>
                    <a:cubicBezTo>
                      <a:pt x="303" y="77"/>
                      <a:pt x="304" y="75"/>
                      <a:pt x="301" y="75"/>
                    </a:cubicBezTo>
                    <a:close/>
                    <a:moveTo>
                      <a:pt x="305" y="77"/>
                    </a:moveTo>
                    <a:cubicBezTo>
                      <a:pt x="304" y="78"/>
                      <a:pt x="304" y="78"/>
                      <a:pt x="304" y="78"/>
                    </a:cubicBezTo>
                    <a:cubicBezTo>
                      <a:pt x="304" y="79"/>
                      <a:pt x="304" y="80"/>
                      <a:pt x="304" y="80"/>
                    </a:cubicBezTo>
                    <a:cubicBezTo>
                      <a:pt x="304" y="80"/>
                      <a:pt x="306" y="80"/>
                      <a:pt x="307" y="81"/>
                    </a:cubicBezTo>
                    <a:cubicBezTo>
                      <a:pt x="306" y="80"/>
                      <a:pt x="309" y="79"/>
                      <a:pt x="305" y="77"/>
                    </a:cubicBezTo>
                    <a:close/>
                    <a:moveTo>
                      <a:pt x="279" y="79"/>
                    </a:moveTo>
                    <a:cubicBezTo>
                      <a:pt x="277" y="79"/>
                      <a:pt x="280" y="80"/>
                      <a:pt x="281" y="80"/>
                    </a:cubicBezTo>
                    <a:cubicBezTo>
                      <a:pt x="280" y="80"/>
                      <a:pt x="281" y="78"/>
                      <a:pt x="279" y="79"/>
                    </a:cubicBezTo>
                    <a:close/>
                    <a:moveTo>
                      <a:pt x="237" y="81"/>
                    </a:moveTo>
                    <a:cubicBezTo>
                      <a:pt x="237" y="81"/>
                      <a:pt x="237" y="82"/>
                      <a:pt x="237" y="82"/>
                    </a:cubicBezTo>
                    <a:cubicBezTo>
                      <a:pt x="236" y="81"/>
                      <a:pt x="236" y="83"/>
                      <a:pt x="236" y="83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4"/>
                      <a:pt x="239" y="84"/>
                      <a:pt x="239" y="84"/>
                    </a:cubicBezTo>
                    <a:cubicBezTo>
                      <a:pt x="241" y="84"/>
                      <a:pt x="241" y="85"/>
                      <a:pt x="241" y="85"/>
                    </a:cubicBezTo>
                    <a:cubicBezTo>
                      <a:pt x="241" y="85"/>
                      <a:pt x="242" y="84"/>
                      <a:pt x="242" y="83"/>
                    </a:cubicBezTo>
                    <a:cubicBezTo>
                      <a:pt x="244" y="84"/>
                      <a:pt x="243" y="82"/>
                      <a:pt x="243" y="82"/>
                    </a:cubicBezTo>
                    <a:cubicBezTo>
                      <a:pt x="242" y="82"/>
                      <a:pt x="239" y="81"/>
                      <a:pt x="237" y="81"/>
                    </a:cubicBezTo>
                    <a:close/>
                    <a:moveTo>
                      <a:pt x="92" y="82"/>
                    </a:moveTo>
                    <a:cubicBezTo>
                      <a:pt x="90" y="84"/>
                      <a:pt x="90" y="84"/>
                      <a:pt x="90" y="87"/>
                    </a:cubicBezTo>
                    <a:cubicBezTo>
                      <a:pt x="92" y="88"/>
                      <a:pt x="93" y="88"/>
                      <a:pt x="94" y="88"/>
                    </a:cubicBezTo>
                    <a:cubicBezTo>
                      <a:pt x="94" y="90"/>
                      <a:pt x="93" y="90"/>
                      <a:pt x="94" y="93"/>
                    </a:cubicBezTo>
                    <a:cubicBezTo>
                      <a:pt x="94" y="94"/>
                      <a:pt x="96" y="95"/>
                      <a:pt x="97" y="95"/>
                    </a:cubicBezTo>
                    <a:cubicBezTo>
                      <a:pt x="98" y="96"/>
                      <a:pt x="98" y="97"/>
                      <a:pt x="98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99" y="91"/>
                      <a:pt x="99" y="90"/>
                      <a:pt x="96" y="86"/>
                    </a:cubicBezTo>
                    <a:cubicBezTo>
                      <a:pt x="95" y="84"/>
                      <a:pt x="94" y="83"/>
                      <a:pt x="92" y="82"/>
                    </a:cubicBezTo>
                    <a:close/>
                    <a:moveTo>
                      <a:pt x="299" y="82"/>
                    </a:moveTo>
                    <a:cubicBezTo>
                      <a:pt x="298" y="85"/>
                      <a:pt x="298" y="85"/>
                      <a:pt x="298" y="85"/>
                    </a:cubicBezTo>
                    <a:cubicBezTo>
                      <a:pt x="299" y="85"/>
                      <a:pt x="300" y="85"/>
                      <a:pt x="301" y="85"/>
                    </a:cubicBezTo>
                    <a:cubicBezTo>
                      <a:pt x="301" y="85"/>
                      <a:pt x="301" y="83"/>
                      <a:pt x="301" y="83"/>
                    </a:cubicBezTo>
                    <a:cubicBezTo>
                      <a:pt x="301" y="83"/>
                      <a:pt x="300" y="82"/>
                      <a:pt x="299" y="82"/>
                    </a:cubicBezTo>
                    <a:close/>
                    <a:moveTo>
                      <a:pt x="260" y="83"/>
                    </a:moveTo>
                    <a:cubicBezTo>
                      <a:pt x="260" y="83"/>
                      <a:pt x="259" y="84"/>
                      <a:pt x="259" y="84"/>
                    </a:cubicBezTo>
                    <a:cubicBezTo>
                      <a:pt x="266" y="84"/>
                      <a:pt x="269" y="83"/>
                      <a:pt x="260" y="83"/>
                    </a:cubicBezTo>
                    <a:close/>
                    <a:moveTo>
                      <a:pt x="249" y="84"/>
                    </a:moveTo>
                    <a:cubicBezTo>
                      <a:pt x="249" y="84"/>
                      <a:pt x="249" y="87"/>
                      <a:pt x="249" y="87"/>
                    </a:cubicBezTo>
                    <a:cubicBezTo>
                      <a:pt x="258" y="86"/>
                      <a:pt x="258" y="85"/>
                      <a:pt x="249" y="84"/>
                    </a:cubicBezTo>
                    <a:close/>
                    <a:moveTo>
                      <a:pt x="43" y="91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5"/>
                      <a:pt x="44" y="92"/>
                      <a:pt x="43" y="91"/>
                    </a:cubicBezTo>
                    <a:close/>
                    <a:moveTo>
                      <a:pt x="108" y="94"/>
                    </a:moveTo>
                    <a:cubicBezTo>
                      <a:pt x="106" y="101"/>
                      <a:pt x="108" y="100"/>
                      <a:pt x="114" y="98"/>
                    </a:cubicBezTo>
                    <a:cubicBezTo>
                      <a:pt x="114" y="96"/>
                      <a:pt x="114" y="95"/>
                      <a:pt x="114" y="94"/>
                    </a:cubicBezTo>
                    <a:cubicBezTo>
                      <a:pt x="112" y="94"/>
                      <a:pt x="110" y="94"/>
                      <a:pt x="108" y="94"/>
                    </a:cubicBezTo>
                    <a:close/>
                    <a:moveTo>
                      <a:pt x="285" y="97"/>
                    </a:moveTo>
                    <a:cubicBezTo>
                      <a:pt x="285" y="97"/>
                      <a:pt x="284" y="98"/>
                      <a:pt x="284" y="98"/>
                    </a:cubicBezTo>
                    <a:cubicBezTo>
                      <a:pt x="283" y="98"/>
                      <a:pt x="282" y="98"/>
                      <a:pt x="282" y="98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282" y="100"/>
                      <a:pt x="283" y="100"/>
                      <a:pt x="284" y="100"/>
                    </a:cubicBezTo>
                    <a:cubicBezTo>
                      <a:pt x="284" y="100"/>
                      <a:pt x="285" y="102"/>
                      <a:pt x="285" y="102"/>
                    </a:cubicBezTo>
                    <a:cubicBezTo>
                      <a:pt x="288" y="102"/>
                      <a:pt x="287" y="100"/>
                      <a:pt x="288" y="100"/>
                    </a:cubicBezTo>
                    <a:cubicBezTo>
                      <a:pt x="290" y="99"/>
                      <a:pt x="291" y="102"/>
                      <a:pt x="293" y="102"/>
                    </a:cubicBezTo>
                    <a:cubicBezTo>
                      <a:pt x="294" y="102"/>
                      <a:pt x="295" y="101"/>
                      <a:pt x="296" y="101"/>
                    </a:cubicBezTo>
                    <a:cubicBezTo>
                      <a:pt x="298" y="101"/>
                      <a:pt x="301" y="103"/>
                      <a:pt x="304" y="103"/>
                    </a:cubicBezTo>
                    <a:cubicBezTo>
                      <a:pt x="304" y="103"/>
                      <a:pt x="305" y="102"/>
                      <a:pt x="305" y="101"/>
                    </a:cubicBezTo>
                    <a:cubicBezTo>
                      <a:pt x="304" y="100"/>
                      <a:pt x="303" y="100"/>
                      <a:pt x="303" y="99"/>
                    </a:cubicBezTo>
                    <a:cubicBezTo>
                      <a:pt x="299" y="98"/>
                      <a:pt x="296" y="98"/>
                      <a:pt x="293" y="98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7"/>
                      <a:pt x="285" y="97"/>
                      <a:pt x="285" y="97"/>
                    </a:cubicBezTo>
                    <a:close/>
                    <a:moveTo>
                      <a:pt x="273" y="97"/>
                    </a:moveTo>
                    <a:cubicBezTo>
                      <a:pt x="271" y="97"/>
                      <a:pt x="265" y="98"/>
                      <a:pt x="263" y="99"/>
                    </a:cubicBezTo>
                    <a:cubicBezTo>
                      <a:pt x="263" y="99"/>
                      <a:pt x="263" y="101"/>
                      <a:pt x="263" y="101"/>
                    </a:cubicBezTo>
                    <a:cubicBezTo>
                      <a:pt x="265" y="101"/>
                      <a:pt x="267" y="101"/>
                      <a:pt x="268" y="102"/>
                    </a:cubicBezTo>
                    <a:cubicBezTo>
                      <a:pt x="268" y="102"/>
                      <a:pt x="268" y="104"/>
                      <a:pt x="269" y="104"/>
                    </a:cubicBezTo>
                    <a:cubicBezTo>
                      <a:pt x="271" y="104"/>
                      <a:pt x="274" y="103"/>
                      <a:pt x="276" y="103"/>
                    </a:cubicBezTo>
                    <a:cubicBezTo>
                      <a:pt x="276" y="102"/>
                      <a:pt x="276" y="100"/>
                      <a:pt x="277" y="100"/>
                    </a:cubicBezTo>
                    <a:cubicBezTo>
                      <a:pt x="276" y="100"/>
                      <a:pt x="275" y="100"/>
                      <a:pt x="275" y="100"/>
                    </a:cubicBezTo>
                    <a:cubicBezTo>
                      <a:pt x="273" y="98"/>
                      <a:pt x="276" y="98"/>
                      <a:pt x="273" y="97"/>
                    </a:cubicBezTo>
                    <a:close/>
                    <a:moveTo>
                      <a:pt x="241" y="113"/>
                    </a:moveTo>
                    <a:cubicBezTo>
                      <a:pt x="241" y="115"/>
                      <a:pt x="241" y="114"/>
                      <a:pt x="240" y="114"/>
                    </a:cubicBezTo>
                    <a:cubicBezTo>
                      <a:pt x="240" y="115"/>
                      <a:pt x="240" y="117"/>
                      <a:pt x="240" y="118"/>
                    </a:cubicBezTo>
                    <a:cubicBezTo>
                      <a:pt x="240" y="118"/>
                      <a:pt x="238" y="121"/>
                      <a:pt x="239" y="118"/>
                    </a:cubicBezTo>
                    <a:cubicBezTo>
                      <a:pt x="238" y="118"/>
                      <a:pt x="238" y="117"/>
                      <a:pt x="238" y="117"/>
                    </a:cubicBezTo>
                    <a:cubicBezTo>
                      <a:pt x="238" y="117"/>
                      <a:pt x="236" y="117"/>
                      <a:pt x="236" y="117"/>
                    </a:cubicBezTo>
                    <a:cubicBezTo>
                      <a:pt x="235" y="119"/>
                      <a:pt x="236" y="120"/>
                      <a:pt x="235" y="121"/>
                    </a:cubicBezTo>
                    <a:cubicBezTo>
                      <a:pt x="239" y="123"/>
                      <a:pt x="237" y="120"/>
                      <a:pt x="239" y="125"/>
                    </a:cubicBezTo>
                    <a:cubicBezTo>
                      <a:pt x="239" y="125"/>
                      <a:pt x="241" y="126"/>
                      <a:pt x="241" y="125"/>
                    </a:cubicBezTo>
                    <a:cubicBezTo>
                      <a:pt x="241" y="125"/>
                      <a:pt x="244" y="122"/>
                      <a:pt x="244" y="122"/>
                    </a:cubicBezTo>
                    <a:cubicBezTo>
                      <a:pt x="244" y="121"/>
                      <a:pt x="242" y="120"/>
                      <a:pt x="242" y="119"/>
                    </a:cubicBezTo>
                    <a:cubicBezTo>
                      <a:pt x="241" y="116"/>
                      <a:pt x="245" y="115"/>
                      <a:pt x="241" y="113"/>
                    </a:cubicBezTo>
                    <a:close/>
                    <a:moveTo>
                      <a:pt x="102" y="123"/>
                    </a:move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7" y="124"/>
                      <a:pt x="95" y="124"/>
                      <a:pt x="91" y="124"/>
                    </a:cubicBezTo>
                    <a:cubicBezTo>
                      <a:pt x="90" y="130"/>
                      <a:pt x="89" y="130"/>
                      <a:pt x="87" y="134"/>
                    </a:cubicBezTo>
                    <a:cubicBezTo>
                      <a:pt x="87" y="134"/>
                      <a:pt x="87" y="135"/>
                      <a:pt x="87" y="135"/>
                    </a:cubicBezTo>
                    <a:cubicBezTo>
                      <a:pt x="91" y="135"/>
                      <a:pt x="92" y="135"/>
                      <a:pt x="96" y="135"/>
                    </a:cubicBezTo>
                    <a:cubicBezTo>
                      <a:pt x="95" y="137"/>
                      <a:pt x="97" y="136"/>
                      <a:pt x="94" y="137"/>
                    </a:cubicBezTo>
                    <a:cubicBezTo>
                      <a:pt x="95" y="138"/>
                      <a:pt x="95" y="140"/>
                      <a:pt x="95" y="140"/>
                    </a:cubicBezTo>
                    <a:cubicBezTo>
                      <a:pt x="99" y="140"/>
                      <a:pt x="103" y="139"/>
                      <a:pt x="106" y="141"/>
                    </a:cubicBezTo>
                    <a:cubicBezTo>
                      <a:pt x="107" y="142"/>
                      <a:pt x="108" y="144"/>
                      <a:pt x="108" y="145"/>
                    </a:cubicBezTo>
                    <a:cubicBezTo>
                      <a:pt x="121" y="145"/>
                      <a:pt x="121" y="145"/>
                      <a:pt x="121" y="145"/>
                    </a:cubicBezTo>
                    <a:cubicBezTo>
                      <a:pt x="121" y="145"/>
                      <a:pt x="122" y="143"/>
                      <a:pt x="123" y="143"/>
                    </a:cubicBezTo>
                    <a:cubicBezTo>
                      <a:pt x="125" y="145"/>
                      <a:pt x="125" y="145"/>
                      <a:pt x="125" y="145"/>
                    </a:cubicBezTo>
                    <a:cubicBezTo>
                      <a:pt x="129" y="146"/>
                      <a:pt x="131" y="146"/>
                      <a:pt x="135" y="147"/>
                    </a:cubicBezTo>
                    <a:cubicBezTo>
                      <a:pt x="136" y="147"/>
                      <a:pt x="138" y="149"/>
                      <a:pt x="139" y="149"/>
                    </a:cubicBezTo>
                    <a:cubicBezTo>
                      <a:pt x="141" y="150"/>
                      <a:pt x="142" y="148"/>
                      <a:pt x="144" y="149"/>
                    </a:cubicBezTo>
                    <a:cubicBezTo>
                      <a:pt x="146" y="149"/>
                      <a:pt x="150" y="152"/>
                      <a:pt x="153" y="151"/>
                    </a:cubicBezTo>
                    <a:cubicBezTo>
                      <a:pt x="154" y="151"/>
                      <a:pt x="155" y="149"/>
                      <a:pt x="157" y="150"/>
                    </a:cubicBezTo>
                    <a:cubicBezTo>
                      <a:pt x="159" y="150"/>
                      <a:pt x="159" y="153"/>
                      <a:pt x="160" y="153"/>
                    </a:cubicBezTo>
                    <a:cubicBezTo>
                      <a:pt x="162" y="155"/>
                      <a:pt x="164" y="154"/>
                      <a:pt x="166" y="155"/>
                    </a:cubicBezTo>
                    <a:cubicBezTo>
                      <a:pt x="167" y="155"/>
                      <a:pt x="168" y="156"/>
                      <a:pt x="169" y="157"/>
                    </a:cubicBezTo>
                    <a:cubicBezTo>
                      <a:pt x="168" y="155"/>
                      <a:pt x="169" y="153"/>
                      <a:pt x="168" y="151"/>
                    </a:cubicBezTo>
                    <a:cubicBezTo>
                      <a:pt x="167" y="151"/>
                      <a:pt x="166" y="150"/>
                      <a:pt x="166" y="150"/>
                    </a:cubicBezTo>
                    <a:cubicBezTo>
                      <a:pt x="165" y="149"/>
                      <a:pt x="166" y="145"/>
                      <a:pt x="167" y="144"/>
                    </a:cubicBezTo>
                    <a:cubicBezTo>
                      <a:pt x="162" y="142"/>
                      <a:pt x="159" y="142"/>
                      <a:pt x="153" y="142"/>
                    </a:cubicBezTo>
                    <a:cubicBezTo>
                      <a:pt x="153" y="142"/>
                      <a:pt x="153" y="136"/>
                      <a:pt x="153" y="136"/>
                    </a:cubicBezTo>
                    <a:cubicBezTo>
                      <a:pt x="153" y="136"/>
                      <a:pt x="152" y="135"/>
                      <a:pt x="152" y="135"/>
                    </a:cubicBezTo>
                    <a:cubicBezTo>
                      <a:pt x="151" y="134"/>
                      <a:pt x="152" y="132"/>
                      <a:pt x="152" y="131"/>
                    </a:cubicBezTo>
                    <a:cubicBezTo>
                      <a:pt x="150" y="132"/>
                      <a:pt x="147" y="133"/>
                      <a:pt x="146" y="133"/>
                    </a:cubicBezTo>
                    <a:cubicBezTo>
                      <a:pt x="146" y="133"/>
                      <a:pt x="146" y="131"/>
                      <a:pt x="146" y="131"/>
                    </a:cubicBezTo>
                    <a:cubicBezTo>
                      <a:pt x="145" y="130"/>
                      <a:pt x="144" y="131"/>
                      <a:pt x="143" y="131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8" y="129"/>
                      <a:pt x="138" y="130"/>
                      <a:pt x="134" y="128"/>
                    </a:cubicBezTo>
                    <a:cubicBezTo>
                      <a:pt x="134" y="129"/>
                      <a:pt x="134" y="130"/>
                      <a:pt x="133" y="131"/>
                    </a:cubicBezTo>
                    <a:cubicBezTo>
                      <a:pt x="130" y="131"/>
                      <a:pt x="127" y="132"/>
                      <a:pt x="124" y="131"/>
                    </a:cubicBezTo>
                    <a:cubicBezTo>
                      <a:pt x="122" y="130"/>
                      <a:pt x="122" y="130"/>
                      <a:pt x="122" y="130"/>
                    </a:cubicBezTo>
                    <a:cubicBezTo>
                      <a:pt x="116" y="129"/>
                      <a:pt x="116" y="129"/>
                      <a:pt x="114" y="125"/>
                    </a:cubicBezTo>
                    <a:cubicBezTo>
                      <a:pt x="114" y="125"/>
                      <a:pt x="109" y="126"/>
                      <a:pt x="108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3"/>
                      <a:pt x="104" y="123"/>
                      <a:pt x="102" y="123"/>
                    </a:cubicBezTo>
                    <a:close/>
                    <a:moveTo>
                      <a:pt x="229" y="124"/>
                    </a:moveTo>
                    <a:cubicBezTo>
                      <a:pt x="230" y="125"/>
                      <a:pt x="230" y="125"/>
                      <a:pt x="230" y="125"/>
                    </a:cubicBezTo>
                    <a:cubicBezTo>
                      <a:pt x="230" y="124"/>
                      <a:pt x="231" y="124"/>
                      <a:pt x="229" y="124"/>
                    </a:cubicBezTo>
                    <a:close/>
                    <a:moveTo>
                      <a:pt x="335" y="127"/>
                    </a:moveTo>
                    <a:cubicBezTo>
                      <a:pt x="335" y="128"/>
                      <a:pt x="334" y="128"/>
                      <a:pt x="334" y="129"/>
                    </a:cubicBezTo>
                    <a:cubicBezTo>
                      <a:pt x="337" y="130"/>
                      <a:pt x="336" y="133"/>
                      <a:pt x="336" y="137"/>
                    </a:cubicBezTo>
                    <a:cubicBezTo>
                      <a:pt x="335" y="137"/>
                      <a:pt x="334" y="137"/>
                      <a:pt x="333" y="138"/>
                    </a:cubicBezTo>
                    <a:cubicBezTo>
                      <a:pt x="333" y="138"/>
                      <a:pt x="335" y="140"/>
                      <a:pt x="335" y="141"/>
                    </a:cubicBezTo>
                    <a:cubicBezTo>
                      <a:pt x="333" y="141"/>
                      <a:pt x="336" y="143"/>
                      <a:pt x="336" y="143"/>
                    </a:cubicBezTo>
                    <a:cubicBezTo>
                      <a:pt x="338" y="137"/>
                      <a:pt x="336" y="139"/>
                      <a:pt x="340" y="136"/>
                    </a:cubicBezTo>
                    <a:cubicBezTo>
                      <a:pt x="340" y="136"/>
                      <a:pt x="340" y="134"/>
                      <a:pt x="340" y="134"/>
                    </a:cubicBezTo>
                    <a:cubicBezTo>
                      <a:pt x="337" y="135"/>
                      <a:pt x="341" y="130"/>
                      <a:pt x="339" y="129"/>
                    </a:cubicBezTo>
                    <a:cubicBezTo>
                      <a:pt x="338" y="128"/>
                      <a:pt x="337" y="128"/>
                      <a:pt x="335" y="127"/>
                    </a:cubicBezTo>
                    <a:close/>
                    <a:moveTo>
                      <a:pt x="155" y="133"/>
                    </a:moveTo>
                    <a:cubicBezTo>
                      <a:pt x="155" y="133"/>
                      <a:pt x="153" y="135"/>
                      <a:pt x="156" y="136"/>
                    </a:cubicBezTo>
                    <a:cubicBezTo>
                      <a:pt x="157" y="137"/>
                      <a:pt x="161" y="135"/>
                      <a:pt x="161" y="135"/>
                    </a:cubicBezTo>
                    <a:cubicBezTo>
                      <a:pt x="164" y="136"/>
                      <a:pt x="162" y="133"/>
                      <a:pt x="162" y="133"/>
                    </a:cubicBezTo>
                    <a:cubicBezTo>
                      <a:pt x="159" y="133"/>
                      <a:pt x="158" y="133"/>
                      <a:pt x="155" y="133"/>
                    </a:cubicBezTo>
                    <a:close/>
                    <a:moveTo>
                      <a:pt x="370" y="143"/>
                    </a:moveTo>
                    <a:cubicBezTo>
                      <a:pt x="370" y="145"/>
                      <a:pt x="370" y="145"/>
                      <a:pt x="370" y="145"/>
                    </a:cubicBezTo>
                    <a:cubicBezTo>
                      <a:pt x="370" y="145"/>
                      <a:pt x="371" y="145"/>
                      <a:pt x="372" y="145"/>
                    </a:cubicBezTo>
                    <a:cubicBezTo>
                      <a:pt x="371" y="144"/>
                      <a:pt x="372" y="142"/>
                      <a:pt x="370" y="143"/>
                    </a:cubicBezTo>
                    <a:close/>
                    <a:moveTo>
                      <a:pt x="309" y="147"/>
                    </a:moveTo>
                    <a:cubicBezTo>
                      <a:pt x="308" y="147"/>
                      <a:pt x="309" y="149"/>
                      <a:pt x="308" y="150"/>
                    </a:cubicBezTo>
                    <a:cubicBezTo>
                      <a:pt x="307" y="151"/>
                      <a:pt x="303" y="153"/>
                      <a:pt x="307" y="155"/>
                    </a:cubicBezTo>
                    <a:cubicBezTo>
                      <a:pt x="307" y="154"/>
                      <a:pt x="313" y="145"/>
                      <a:pt x="309" y="147"/>
                    </a:cubicBezTo>
                    <a:close/>
                    <a:moveTo>
                      <a:pt x="169" y="149"/>
                    </a:moveTo>
                    <a:cubicBezTo>
                      <a:pt x="169" y="150"/>
                      <a:pt x="169" y="152"/>
                      <a:pt x="169" y="153"/>
                    </a:cubicBezTo>
                    <a:cubicBezTo>
                      <a:pt x="169" y="153"/>
                      <a:pt x="170" y="153"/>
                      <a:pt x="171" y="153"/>
                    </a:cubicBezTo>
                    <a:cubicBezTo>
                      <a:pt x="172" y="154"/>
                      <a:pt x="172" y="156"/>
                      <a:pt x="172" y="158"/>
                    </a:cubicBezTo>
                    <a:cubicBezTo>
                      <a:pt x="172" y="158"/>
                      <a:pt x="174" y="157"/>
                      <a:pt x="174" y="157"/>
                    </a:cubicBezTo>
                    <a:cubicBezTo>
                      <a:pt x="174" y="156"/>
                      <a:pt x="176" y="154"/>
                      <a:pt x="176" y="153"/>
                    </a:cubicBezTo>
                    <a:cubicBezTo>
                      <a:pt x="176" y="152"/>
                      <a:pt x="175" y="151"/>
                      <a:pt x="176" y="151"/>
                    </a:cubicBezTo>
                    <a:cubicBezTo>
                      <a:pt x="172" y="151"/>
                      <a:pt x="172" y="151"/>
                      <a:pt x="169" y="149"/>
                    </a:cubicBezTo>
                    <a:close/>
                    <a:moveTo>
                      <a:pt x="263" y="152"/>
                    </a:moveTo>
                    <a:cubicBezTo>
                      <a:pt x="263" y="152"/>
                      <a:pt x="263" y="154"/>
                      <a:pt x="263" y="155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71" y="154"/>
                      <a:pt x="271" y="152"/>
                      <a:pt x="271" y="152"/>
                    </a:cubicBezTo>
                    <a:cubicBezTo>
                      <a:pt x="267" y="152"/>
                      <a:pt x="267" y="152"/>
                      <a:pt x="263" y="152"/>
                    </a:cubicBezTo>
                    <a:close/>
                    <a:moveTo>
                      <a:pt x="182" y="154"/>
                    </a:moveTo>
                    <a:cubicBezTo>
                      <a:pt x="182" y="156"/>
                      <a:pt x="181" y="158"/>
                      <a:pt x="180" y="160"/>
                    </a:cubicBezTo>
                    <a:cubicBezTo>
                      <a:pt x="186" y="160"/>
                      <a:pt x="184" y="161"/>
                      <a:pt x="186" y="155"/>
                    </a:cubicBezTo>
                    <a:cubicBezTo>
                      <a:pt x="185" y="155"/>
                      <a:pt x="183" y="154"/>
                      <a:pt x="182" y="154"/>
                    </a:cubicBezTo>
                    <a:close/>
                    <a:moveTo>
                      <a:pt x="194" y="155"/>
                    </a:moveTo>
                    <a:cubicBezTo>
                      <a:pt x="194" y="155"/>
                      <a:pt x="194" y="157"/>
                      <a:pt x="194" y="158"/>
                    </a:cubicBezTo>
                    <a:cubicBezTo>
                      <a:pt x="194" y="158"/>
                      <a:pt x="196" y="158"/>
                      <a:pt x="196" y="158"/>
                    </a:cubicBezTo>
                    <a:cubicBezTo>
                      <a:pt x="195" y="159"/>
                      <a:pt x="198" y="161"/>
                      <a:pt x="193" y="161"/>
                    </a:cubicBezTo>
                    <a:cubicBezTo>
                      <a:pt x="191" y="160"/>
                      <a:pt x="190" y="158"/>
                      <a:pt x="189" y="158"/>
                    </a:cubicBezTo>
                    <a:cubicBezTo>
                      <a:pt x="188" y="158"/>
                      <a:pt x="189" y="159"/>
                      <a:pt x="187" y="159"/>
                    </a:cubicBezTo>
                    <a:cubicBezTo>
                      <a:pt x="186" y="160"/>
                      <a:pt x="186" y="162"/>
                      <a:pt x="186" y="165"/>
                    </a:cubicBezTo>
                    <a:cubicBezTo>
                      <a:pt x="187" y="164"/>
                      <a:pt x="188" y="164"/>
                      <a:pt x="190" y="164"/>
                    </a:cubicBezTo>
                    <a:cubicBezTo>
                      <a:pt x="190" y="164"/>
                      <a:pt x="191" y="165"/>
                      <a:pt x="192" y="165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7" y="163"/>
                      <a:pt x="204" y="163"/>
                      <a:pt x="205" y="163"/>
                    </a:cubicBezTo>
                    <a:cubicBezTo>
                      <a:pt x="205" y="161"/>
                      <a:pt x="205" y="160"/>
                      <a:pt x="204" y="159"/>
                    </a:cubicBezTo>
                    <a:cubicBezTo>
                      <a:pt x="199" y="158"/>
                      <a:pt x="198" y="157"/>
                      <a:pt x="194" y="155"/>
                    </a:cubicBezTo>
                    <a:close/>
                    <a:moveTo>
                      <a:pt x="282" y="156"/>
                    </a:moveTo>
                    <a:cubicBezTo>
                      <a:pt x="282" y="157"/>
                      <a:pt x="282" y="157"/>
                      <a:pt x="282" y="157"/>
                    </a:cubicBezTo>
                    <a:cubicBezTo>
                      <a:pt x="283" y="157"/>
                      <a:pt x="283" y="157"/>
                      <a:pt x="283" y="157"/>
                    </a:cubicBezTo>
                    <a:cubicBezTo>
                      <a:pt x="282" y="157"/>
                      <a:pt x="284" y="156"/>
                      <a:pt x="282" y="156"/>
                    </a:cubicBezTo>
                    <a:close/>
                    <a:moveTo>
                      <a:pt x="215" y="157"/>
                    </a:moveTo>
                    <a:cubicBezTo>
                      <a:pt x="214" y="157"/>
                      <a:pt x="212" y="157"/>
                      <a:pt x="211" y="158"/>
                    </a:cubicBezTo>
                    <a:cubicBezTo>
                      <a:pt x="211" y="158"/>
                      <a:pt x="212" y="161"/>
                      <a:pt x="211" y="161"/>
                    </a:cubicBezTo>
                    <a:cubicBezTo>
                      <a:pt x="217" y="162"/>
                      <a:pt x="220" y="163"/>
                      <a:pt x="225" y="163"/>
                    </a:cubicBezTo>
                    <a:cubicBezTo>
                      <a:pt x="225" y="164"/>
                      <a:pt x="225" y="164"/>
                      <a:pt x="225" y="164"/>
                    </a:cubicBezTo>
                    <a:cubicBezTo>
                      <a:pt x="229" y="164"/>
                      <a:pt x="233" y="160"/>
                      <a:pt x="236" y="161"/>
                    </a:cubicBezTo>
                    <a:cubicBezTo>
                      <a:pt x="236" y="161"/>
                      <a:pt x="237" y="162"/>
                      <a:pt x="238" y="163"/>
                    </a:cubicBezTo>
                    <a:cubicBezTo>
                      <a:pt x="239" y="161"/>
                      <a:pt x="239" y="159"/>
                      <a:pt x="239" y="159"/>
                    </a:cubicBezTo>
                    <a:cubicBezTo>
                      <a:pt x="239" y="159"/>
                      <a:pt x="237" y="158"/>
                      <a:pt x="235" y="158"/>
                    </a:cubicBezTo>
                    <a:cubicBezTo>
                      <a:pt x="234" y="158"/>
                      <a:pt x="233" y="159"/>
                      <a:pt x="231" y="159"/>
                    </a:cubicBezTo>
                    <a:cubicBezTo>
                      <a:pt x="231" y="159"/>
                      <a:pt x="228" y="157"/>
                      <a:pt x="227" y="157"/>
                    </a:cubicBezTo>
                    <a:cubicBezTo>
                      <a:pt x="225" y="157"/>
                      <a:pt x="225" y="158"/>
                      <a:pt x="222" y="158"/>
                    </a:cubicBezTo>
                    <a:cubicBezTo>
                      <a:pt x="221" y="158"/>
                      <a:pt x="217" y="156"/>
                      <a:pt x="215" y="157"/>
                    </a:cubicBezTo>
                    <a:close/>
                    <a:moveTo>
                      <a:pt x="251" y="158"/>
                    </a:move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53" y="159"/>
                      <a:pt x="254" y="159"/>
                      <a:pt x="255" y="159"/>
                    </a:cubicBezTo>
                    <a:cubicBezTo>
                      <a:pt x="255" y="159"/>
                      <a:pt x="255" y="158"/>
                      <a:pt x="253" y="158"/>
                    </a:cubicBezTo>
                    <a:cubicBezTo>
                      <a:pt x="254" y="158"/>
                      <a:pt x="252" y="158"/>
                      <a:pt x="251" y="158"/>
                    </a:cubicBezTo>
                    <a:close/>
                    <a:moveTo>
                      <a:pt x="243" y="159"/>
                    </a:moveTo>
                    <a:cubicBezTo>
                      <a:pt x="242" y="159"/>
                      <a:pt x="244" y="160"/>
                      <a:pt x="244" y="160"/>
                    </a:cubicBezTo>
                    <a:cubicBezTo>
                      <a:pt x="244" y="160"/>
                      <a:pt x="246" y="158"/>
                      <a:pt x="243" y="159"/>
                    </a:cubicBezTo>
                    <a:close/>
                    <a:moveTo>
                      <a:pt x="248" y="159"/>
                    </a:moveTo>
                    <a:cubicBezTo>
                      <a:pt x="247" y="159"/>
                      <a:pt x="247" y="160"/>
                      <a:pt x="249" y="161"/>
                    </a:cubicBezTo>
                    <a:cubicBezTo>
                      <a:pt x="249" y="161"/>
                      <a:pt x="250" y="158"/>
                      <a:pt x="248" y="159"/>
                    </a:cubicBezTo>
                    <a:close/>
                    <a:moveTo>
                      <a:pt x="271" y="159"/>
                    </a:moveTo>
                    <a:cubicBezTo>
                      <a:pt x="269" y="160"/>
                      <a:pt x="269" y="160"/>
                      <a:pt x="269" y="160"/>
                    </a:cubicBezTo>
                    <a:cubicBezTo>
                      <a:pt x="268" y="160"/>
                      <a:pt x="266" y="159"/>
                      <a:pt x="265" y="160"/>
                    </a:cubicBezTo>
                    <a:cubicBezTo>
                      <a:pt x="264" y="160"/>
                      <a:pt x="264" y="162"/>
                      <a:pt x="263" y="162"/>
                    </a:cubicBezTo>
                    <a:cubicBezTo>
                      <a:pt x="261" y="162"/>
                      <a:pt x="257" y="161"/>
                      <a:pt x="255" y="163"/>
                    </a:cubicBezTo>
                    <a:cubicBezTo>
                      <a:pt x="254" y="163"/>
                      <a:pt x="255" y="165"/>
                      <a:pt x="254" y="166"/>
                    </a:cubicBezTo>
                    <a:cubicBezTo>
                      <a:pt x="253" y="167"/>
                      <a:pt x="251" y="166"/>
                      <a:pt x="250" y="167"/>
                    </a:cubicBezTo>
                    <a:cubicBezTo>
                      <a:pt x="249" y="168"/>
                      <a:pt x="250" y="169"/>
                      <a:pt x="249" y="170"/>
                    </a:cubicBezTo>
                    <a:cubicBezTo>
                      <a:pt x="249" y="171"/>
                      <a:pt x="244" y="173"/>
                      <a:pt x="242" y="174"/>
                    </a:cubicBezTo>
                    <a:cubicBezTo>
                      <a:pt x="242" y="175"/>
                      <a:pt x="243" y="176"/>
                      <a:pt x="243" y="177"/>
                    </a:cubicBezTo>
                    <a:cubicBezTo>
                      <a:pt x="240" y="179"/>
                      <a:pt x="239" y="180"/>
                      <a:pt x="235" y="181"/>
                    </a:cubicBezTo>
                    <a:cubicBezTo>
                      <a:pt x="235" y="182"/>
                      <a:pt x="234" y="182"/>
                      <a:pt x="234" y="183"/>
                    </a:cubicBezTo>
                    <a:cubicBezTo>
                      <a:pt x="235" y="183"/>
                      <a:pt x="235" y="184"/>
                      <a:pt x="235" y="184"/>
                    </a:cubicBezTo>
                    <a:cubicBezTo>
                      <a:pt x="237" y="185"/>
                      <a:pt x="240" y="184"/>
                      <a:pt x="241" y="183"/>
                    </a:cubicBezTo>
                    <a:cubicBezTo>
                      <a:pt x="242" y="183"/>
                      <a:pt x="241" y="182"/>
                      <a:pt x="241" y="181"/>
                    </a:cubicBezTo>
                    <a:cubicBezTo>
                      <a:pt x="241" y="181"/>
                      <a:pt x="245" y="178"/>
                      <a:pt x="245" y="178"/>
                    </a:cubicBezTo>
                    <a:cubicBezTo>
                      <a:pt x="248" y="176"/>
                      <a:pt x="250" y="178"/>
                      <a:pt x="253" y="177"/>
                    </a:cubicBezTo>
                    <a:cubicBezTo>
                      <a:pt x="255" y="176"/>
                      <a:pt x="256" y="173"/>
                      <a:pt x="257" y="171"/>
                    </a:cubicBezTo>
                    <a:cubicBezTo>
                      <a:pt x="258" y="171"/>
                      <a:pt x="259" y="171"/>
                      <a:pt x="259" y="171"/>
                    </a:cubicBezTo>
                    <a:cubicBezTo>
                      <a:pt x="260" y="171"/>
                      <a:pt x="260" y="170"/>
                      <a:pt x="260" y="169"/>
                    </a:cubicBezTo>
                    <a:cubicBezTo>
                      <a:pt x="261" y="168"/>
                      <a:pt x="263" y="169"/>
                      <a:pt x="264" y="168"/>
                    </a:cubicBezTo>
                    <a:cubicBezTo>
                      <a:pt x="265" y="167"/>
                      <a:pt x="265" y="166"/>
                      <a:pt x="265" y="165"/>
                    </a:cubicBezTo>
                    <a:cubicBezTo>
                      <a:pt x="267" y="164"/>
                      <a:pt x="268" y="165"/>
                      <a:pt x="270" y="164"/>
                    </a:cubicBezTo>
                    <a:cubicBezTo>
                      <a:pt x="270" y="164"/>
                      <a:pt x="271" y="162"/>
                      <a:pt x="271" y="162"/>
                    </a:cubicBezTo>
                    <a:cubicBezTo>
                      <a:pt x="273" y="161"/>
                      <a:pt x="276" y="158"/>
                      <a:pt x="271" y="159"/>
                    </a:cubicBezTo>
                    <a:close/>
                    <a:moveTo>
                      <a:pt x="207" y="171"/>
                    </a:move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11" y="176"/>
                      <a:pt x="212" y="179"/>
                      <a:pt x="220" y="179"/>
                    </a:cubicBezTo>
                    <a:cubicBezTo>
                      <a:pt x="220" y="178"/>
                      <a:pt x="221" y="174"/>
                      <a:pt x="219" y="175"/>
                    </a:cubicBezTo>
                    <a:cubicBezTo>
                      <a:pt x="219" y="174"/>
                      <a:pt x="219" y="174"/>
                      <a:pt x="219" y="174"/>
                    </a:cubicBezTo>
                    <a:cubicBezTo>
                      <a:pt x="215" y="172"/>
                      <a:pt x="212" y="172"/>
                      <a:pt x="207" y="171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2"/>
                      <a:pt x="63" y="52"/>
                    </a:cubicBezTo>
                    <a:cubicBezTo>
                      <a:pt x="63" y="52"/>
                      <a:pt x="65" y="53"/>
                      <a:pt x="66" y="53"/>
                    </a:cubicBezTo>
                    <a:cubicBezTo>
                      <a:pt x="66" y="52"/>
                      <a:pt x="66" y="51"/>
                      <a:pt x="66" y="51"/>
                    </a:cubicBezTo>
                    <a:lnTo>
                      <a:pt x="63" y="50"/>
                    </a:lnTo>
                    <a:close/>
                    <a:moveTo>
                      <a:pt x="75" y="68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0"/>
                      <a:pt x="77" y="68"/>
                      <a:pt x="75" y="68"/>
                    </a:cubicBezTo>
                    <a:close/>
                    <a:moveTo>
                      <a:pt x="127" y="42"/>
                    </a:move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1"/>
                      <a:pt x="125" y="42"/>
                      <a:pt x="124" y="42"/>
                    </a:cubicBezTo>
                    <a:cubicBezTo>
                      <a:pt x="124" y="42"/>
                      <a:pt x="124" y="44"/>
                      <a:pt x="124" y="45"/>
                    </a:cubicBezTo>
                    <a:cubicBezTo>
                      <a:pt x="123" y="45"/>
                      <a:pt x="122" y="45"/>
                      <a:pt x="122" y="46"/>
                    </a:cubicBezTo>
                    <a:cubicBezTo>
                      <a:pt x="120" y="47"/>
                      <a:pt x="121" y="49"/>
                      <a:pt x="120" y="51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3"/>
                      <a:pt x="118" y="61"/>
                      <a:pt x="118" y="62"/>
                    </a:cubicBezTo>
                    <a:cubicBezTo>
                      <a:pt x="119" y="62"/>
                      <a:pt x="121" y="64"/>
                      <a:pt x="121" y="65"/>
                    </a:cubicBezTo>
                    <a:cubicBezTo>
                      <a:pt x="121" y="66"/>
                      <a:pt x="120" y="68"/>
                      <a:pt x="120" y="69"/>
                    </a:cubicBezTo>
                    <a:cubicBezTo>
                      <a:pt x="120" y="69"/>
                      <a:pt x="122" y="71"/>
                      <a:pt x="122" y="71"/>
                    </a:cubicBezTo>
                    <a:cubicBezTo>
                      <a:pt x="123" y="72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4" y="75"/>
                    </a:cubicBezTo>
                    <a:cubicBezTo>
                      <a:pt x="123" y="77"/>
                      <a:pt x="123" y="77"/>
                      <a:pt x="122" y="79"/>
                    </a:cubicBezTo>
                    <a:cubicBezTo>
                      <a:pt x="123" y="78"/>
                      <a:pt x="124" y="79"/>
                      <a:pt x="124" y="79"/>
                    </a:cubicBezTo>
                    <a:cubicBezTo>
                      <a:pt x="125" y="79"/>
                      <a:pt x="126" y="77"/>
                      <a:pt x="126" y="77"/>
                    </a:cubicBezTo>
                    <a:cubicBezTo>
                      <a:pt x="128" y="77"/>
                      <a:pt x="127" y="78"/>
                      <a:pt x="128" y="77"/>
                    </a:cubicBezTo>
                    <a:cubicBezTo>
                      <a:pt x="129" y="81"/>
                      <a:pt x="129" y="84"/>
                      <a:pt x="130" y="88"/>
                    </a:cubicBezTo>
                    <a:cubicBezTo>
                      <a:pt x="131" y="89"/>
                      <a:pt x="132" y="90"/>
                      <a:pt x="132" y="91"/>
                    </a:cubicBezTo>
                    <a:cubicBezTo>
                      <a:pt x="133" y="93"/>
                      <a:pt x="133" y="94"/>
                      <a:pt x="133" y="96"/>
                    </a:cubicBezTo>
                    <a:cubicBezTo>
                      <a:pt x="135" y="97"/>
                      <a:pt x="138" y="98"/>
                      <a:pt x="140" y="97"/>
                    </a:cubicBezTo>
                    <a:cubicBezTo>
                      <a:pt x="141" y="97"/>
                      <a:pt x="140" y="95"/>
                      <a:pt x="143" y="95"/>
                    </a:cubicBezTo>
                    <a:cubicBezTo>
                      <a:pt x="143" y="96"/>
                      <a:pt x="143" y="96"/>
                      <a:pt x="143" y="96"/>
                    </a:cubicBezTo>
                    <a:cubicBezTo>
                      <a:pt x="144" y="97"/>
                      <a:pt x="144" y="96"/>
                      <a:pt x="146" y="97"/>
                    </a:cubicBezTo>
                    <a:cubicBezTo>
                      <a:pt x="146" y="97"/>
                      <a:pt x="146" y="100"/>
                      <a:pt x="146" y="100"/>
                    </a:cubicBezTo>
                    <a:cubicBezTo>
                      <a:pt x="147" y="101"/>
                      <a:pt x="148" y="99"/>
                      <a:pt x="148" y="101"/>
                    </a:cubicBezTo>
                    <a:cubicBezTo>
                      <a:pt x="152" y="101"/>
                      <a:pt x="152" y="100"/>
                      <a:pt x="156" y="100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57" y="98"/>
                      <a:pt x="158" y="98"/>
                      <a:pt x="158" y="98"/>
                    </a:cubicBezTo>
                    <a:cubicBezTo>
                      <a:pt x="160" y="99"/>
                      <a:pt x="161" y="102"/>
                      <a:pt x="164" y="100"/>
                    </a:cubicBezTo>
                    <a:cubicBezTo>
                      <a:pt x="164" y="100"/>
                      <a:pt x="164" y="99"/>
                      <a:pt x="165" y="99"/>
                    </a:cubicBezTo>
                    <a:cubicBezTo>
                      <a:pt x="166" y="100"/>
                      <a:pt x="166" y="100"/>
                      <a:pt x="166" y="100"/>
                    </a:cubicBezTo>
                    <a:cubicBezTo>
                      <a:pt x="170" y="101"/>
                      <a:pt x="168" y="101"/>
                      <a:pt x="170" y="102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1" y="103"/>
                      <a:pt x="171" y="104"/>
                      <a:pt x="172" y="103"/>
                    </a:cubicBezTo>
                    <a:cubicBezTo>
                      <a:pt x="172" y="103"/>
                      <a:pt x="174" y="102"/>
                      <a:pt x="174" y="101"/>
                    </a:cubicBezTo>
                    <a:cubicBezTo>
                      <a:pt x="177" y="100"/>
                      <a:pt x="179" y="100"/>
                      <a:pt x="182" y="99"/>
                    </a:cubicBezTo>
                    <a:cubicBezTo>
                      <a:pt x="183" y="94"/>
                      <a:pt x="186" y="90"/>
                      <a:pt x="190" y="88"/>
                    </a:cubicBezTo>
                    <a:cubicBezTo>
                      <a:pt x="189" y="86"/>
                      <a:pt x="188" y="85"/>
                      <a:pt x="187" y="83"/>
                    </a:cubicBezTo>
                    <a:cubicBezTo>
                      <a:pt x="189" y="81"/>
                      <a:pt x="191" y="79"/>
                      <a:pt x="193" y="76"/>
                    </a:cubicBezTo>
                    <a:cubicBezTo>
                      <a:pt x="193" y="75"/>
                      <a:pt x="193" y="74"/>
                      <a:pt x="193" y="73"/>
                    </a:cubicBezTo>
                    <a:cubicBezTo>
                      <a:pt x="193" y="73"/>
                      <a:pt x="190" y="72"/>
                      <a:pt x="191" y="71"/>
                    </a:cubicBezTo>
                    <a:cubicBezTo>
                      <a:pt x="192" y="71"/>
                      <a:pt x="192" y="72"/>
                      <a:pt x="193" y="71"/>
                    </a:cubicBezTo>
                    <a:cubicBezTo>
                      <a:pt x="195" y="68"/>
                      <a:pt x="194" y="62"/>
                      <a:pt x="194" y="58"/>
                    </a:cubicBezTo>
                    <a:cubicBezTo>
                      <a:pt x="197" y="56"/>
                      <a:pt x="199" y="55"/>
                      <a:pt x="204" y="54"/>
                    </a:cubicBezTo>
                    <a:cubicBezTo>
                      <a:pt x="203" y="54"/>
                      <a:pt x="204" y="52"/>
                      <a:pt x="203" y="52"/>
                    </a:cubicBezTo>
                    <a:cubicBezTo>
                      <a:pt x="200" y="50"/>
                      <a:pt x="196" y="49"/>
                      <a:pt x="195" y="46"/>
                    </a:cubicBezTo>
                    <a:cubicBezTo>
                      <a:pt x="194" y="44"/>
                      <a:pt x="196" y="42"/>
                      <a:pt x="196" y="41"/>
                    </a:cubicBezTo>
                    <a:cubicBezTo>
                      <a:pt x="197" y="37"/>
                      <a:pt x="194" y="33"/>
                      <a:pt x="192" y="30"/>
                    </a:cubicBezTo>
                    <a:cubicBezTo>
                      <a:pt x="192" y="30"/>
                      <a:pt x="191" y="28"/>
                      <a:pt x="192" y="28"/>
                    </a:cubicBezTo>
                    <a:cubicBezTo>
                      <a:pt x="192" y="27"/>
                      <a:pt x="193" y="27"/>
                      <a:pt x="193" y="26"/>
                    </a:cubicBezTo>
                    <a:cubicBezTo>
                      <a:pt x="194" y="27"/>
                      <a:pt x="193" y="26"/>
                      <a:pt x="194" y="26"/>
                    </a:cubicBezTo>
                    <a:cubicBezTo>
                      <a:pt x="195" y="26"/>
                      <a:pt x="194" y="24"/>
                      <a:pt x="194" y="24"/>
                    </a:cubicBezTo>
                    <a:cubicBezTo>
                      <a:pt x="194" y="23"/>
                      <a:pt x="192" y="23"/>
                      <a:pt x="192" y="23"/>
                    </a:cubicBezTo>
                    <a:cubicBezTo>
                      <a:pt x="191" y="23"/>
                      <a:pt x="191" y="22"/>
                      <a:pt x="191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8" y="42"/>
                      <a:pt x="168" y="42"/>
                      <a:pt x="168" y="42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7" y="47"/>
                      <a:pt x="127" y="47"/>
                      <a:pt x="127" y="47"/>
                    </a:cubicBezTo>
                    <a:lnTo>
                      <a:pt x="127" y="42"/>
                    </a:lnTo>
                    <a:close/>
                    <a:moveTo>
                      <a:pt x="314" y="75"/>
                    </a:moveTo>
                    <a:cubicBezTo>
                      <a:pt x="314" y="76"/>
                      <a:pt x="309" y="76"/>
                      <a:pt x="309" y="76"/>
                    </a:cubicBezTo>
                    <a:cubicBezTo>
                      <a:pt x="309" y="75"/>
                      <a:pt x="309" y="81"/>
                      <a:pt x="309" y="81"/>
                    </a:cubicBezTo>
                    <a:cubicBezTo>
                      <a:pt x="307" y="81"/>
                      <a:pt x="308" y="83"/>
                      <a:pt x="309" y="83"/>
                    </a:cubicBezTo>
                    <a:cubicBezTo>
                      <a:pt x="310" y="84"/>
                      <a:pt x="313" y="83"/>
                      <a:pt x="314" y="83"/>
                    </a:cubicBezTo>
                    <a:cubicBezTo>
                      <a:pt x="315" y="84"/>
                      <a:pt x="316" y="84"/>
                      <a:pt x="316" y="85"/>
                    </a:cubicBezTo>
                    <a:cubicBezTo>
                      <a:pt x="316" y="85"/>
                      <a:pt x="317" y="88"/>
                      <a:pt x="317" y="88"/>
                    </a:cubicBezTo>
                    <a:cubicBezTo>
                      <a:pt x="317" y="88"/>
                      <a:pt x="314" y="88"/>
                      <a:pt x="316" y="89"/>
                    </a:cubicBezTo>
                    <a:cubicBezTo>
                      <a:pt x="318" y="90"/>
                      <a:pt x="323" y="88"/>
                      <a:pt x="326" y="89"/>
                    </a:cubicBezTo>
                    <a:cubicBezTo>
                      <a:pt x="327" y="89"/>
                      <a:pt x="330" y="90"/>
                      <a:pt x="332" y="90"/>
                    </a:cubicBezTo>
                    <a:cubicBezTo>
                      <a:pt x="332" y="91"/>
                      <a:pt x="332" y="91"/>
                      <a:pt x="332" y="91"/>
                    </a:cubicBezTo>
                    <a:cubicBezTo>
                      <a:pt x="329" y="92"/>
                      <a:pt x="327" y="92"/>
                      <a:pt x="325" y="92"/>
                    </a:cubicBezTo>
                    <a:cubicBezTo>
                      <a:pt x="324" y="93"/>
                      <a:pt x="324" y="93"/>
                      <a:pt x="324" y="93"/>
                    </a:cubicBezTo>
                    <a:cubicBezTo>
                      <a:pt x="321" y="94"/>
                      <a:pt x="316" y="94"/>
                      <a:pt x="314" y="94"/>
                    </a:cubicBezTo>
                    <a:cubicBezTo>
                      <a:pt x="315" y="96"/>
                      <a:pt x="315" y="96"/>
                      <a:pt x="315" y="96"/>
                    </a:cubicBezTo>
                    <a:cubicBezTo>
                      <a:pt x="317" y="96"/>
                      <a:pt x="318" y="96"/>
                      <a:pt x="319" y="95"/>
                    </a:cubicBezTo>
                    <a:cubicBezTo>
                      <a:pt x="321" y="101"/>
                      <a:pt x="319" y="99"/>
                      <a:pt x="323" y="101"/>
                    </a:cubicBezTo>
                    <a:cubicBezTo>
                      <a:pt x="323" y="102"/>
                      <a:pt x="322" y="102"/>
                      <a:pt x="322" y="104"/>
                    </a:cubicBezTo>
                    <a:cubicBezTo>
                      <a:pt x="322" y="104"/>
                      <a:pt x="324" y="106"/>
                      <a:pt x="324" y="106"/>
                    </a:cubicBezTo>
                    <a:cubicBezTo>
                      <a:pt x="324" y="106"/>
                      <a:pt x="326" y="106"/>
                      <a:pt x="326" y="106"/>
                    </a:cubicBezTo>
                    <a:cubicBezTo>
                      <a:pt x="326" y="105"/>
                      <a:pt x="327" y="102"/>
                      <a:pt x="328" y="101"/>
                    </a:cubicBezTo>
                    <a:cubicBezTo>
                      <a:pt x="328" y="101"/>
                      <a:pt x="329" y="100"/>
                      <a:pt x="329" y="100"/>
                    </a:cubicBezTo>
                    <a:cubicBezTo>
                      <a:pt x="329" y="100"/>
                      <a:pt x="329" y="102"/>
                      <a:pt x="329" y="102"/>
                    </a:cubicBezTo>
                    <a:cubicBezTo>
                      <a:pt x="333" y="104"/>
                      <a:pt x="333" y="104"/>
                      <a:pt x="333" y="104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7" y="106"/>
                      <a:pt x="338" y="105"/>
                      <a:pt x="338" y="105"/>
                    </a:cubicBezTo>
                    <a:cubicBezTo>
                      <a:pt x="338" y="105"/>
                      <a:pt x="336" y="111"/>
                      <a:pt x="340" y="112"/>
                    </a:cubicBezTo>
                    <a:cubicBezTo>
                      <a:pt x="342" y="112"/>
                      <a:pt x="342" y="111"/>
                      <a:pt x="344" y="111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8" y="113"/>
                      <a:pt x="348" y="111"/>
                      <a:pt x="350" y="112"/>
                    </a:cubicBezTo>
                    <a:cubicBezTo>
                      <a:pt x="350" y="113"/>
                      <a:pt x="350" y="113"/>
                      <a:pt x="350" y="113"/>
                    </a:cubicBezTo>
                    <a:cubicBezTo>
                      <a:pt x="354" y="115"/>
                      <a:pt x="355" y="116"/>
                      <a:pt x="357" y="120"/>
                    </a:cubicBezTo>
                    <a:cubicBezTo>
                      <a:pt x="363" y="119"/>
                      <a:pt x="360" y="120"/>
                      <a:pt x="364" y="121"/>
                    </a:cubicBezTo>
                    <a:cubicBezTo>
                      <a:pt x="366" y="122"/>
                      <a:pt x="367" y="121"/>
                      <a:pt x="368" y="122"/>
                    </a:cubicBezTo>
                    <a:cubicBezTo>
                      <a:pt x="370" y="127"/>
                      <a:pt x="370" y="127"/>
                      <a:pt x="370" y="127"/>
                    </a:cubicBezTo>
                    <a:cubicBezTo>
                      <a:pt x="370" y="133"/>
                      <a:pt x="370" y="133"/>
                      <a:pt x="370" y="133"/>
                    </a:cubicBezTo>
                    <a:cubicBezTo>
                      <a:pt x="370" y="134"/>
                      <a:pt x="369" y="134"/>
                      <a:pt x="370" y="135"/>
                    </a:cubicBezTo>
                    <a:cubicBezTo>
                      <a:pt x="370" y="136"/>
                      <a:pt x="371" y="136"/>
                      <a:pt x="372" y="137"/>
                    </a:cubicBezTo>
                    <a:cubicBezTo>
                      <a:pt x="372" y="138"/>
                      <a:pt x="372" y="139"/>
                      <a:pt x="372" y="141"/>
                    </a:cubicBezTo>
                    <a:cubicBezTo>
                      <a:pt x="372" y="141"/>
                      <a:pt x="374" y="143"/>
                      <a:pt x="374" y="143"/>
                    </a:cubicBezTo>
                    <a:cubicBezTo>
                      <a:pt x="375" y="147"/>
                      <a:pt x="374" y="147"/>
                      <a:pt x="375" y="151"/>
                    </a:cubicBezTo>
                    <a:cubicBezTo>
                      <a:pt x="374" y="151"/>
                      <a:pt x="373" y="149"/>
                      <a:pt x="372" y="149"/>
                    </a:cubicBezTo>
                    <a:cubicBezTo>
                      <a:pt x="371" y="149"/>
                      <a:pt x="370" y="148"/>
                      <a:pt x="368" y="149"/>
                    </a:cubicBezTo>
                    <a:cubicBezTo>
                      <a:pt x="368" y="149"/>
                      <a:pt x="364" y="155"/>
                      <a:pt x="364" y="156"/>
                    </a:cubicBezTo>
                    <a:cubicBezTo>
                      <a:pt x="367" y="155"/>
                      <a:pt x="370" y="155"/>
                      <a:pt x="373" y="155"/>
                    </a:cubicBezTo>
                    <a:cubicBezTo>
                      <a:pt x="373" y="154"/>
                      <a:pt x="374" y="152"/>
                      <a:pt x="374" y="152"/>
                    </a:cubicBezTo>
                    <a:cubicBezTo>
                      <a:pt x="375" y="152"/>
                      <a:pt x="375" y="153"/>
                      <a:pt x="375" y="153"/>
                    </a:cubicBezTo>
                    <a:cubicBezTo>
                      <a:pt x="378" y="154"/>
                      <a:pt x="380" y="152"/>
                      <a:pt x="382" y="153"/>
                    </a:cubicBezTo>
                    <a:cubicBezTo>
                      <a:pt x="384" y="153"/>
                      <a:pt x="387" y="157"/>
                      <a:pt x="387" y="159"/>
                    </a:cubicBezTo>
                    <a:cubicBezTo>
                      <a:pt x="387" y="159"/>
                      <a:pt x="387" y="161"/>
                      <a:pt x="387" y="161"/>
                    </a:cubicBezTo>
                    <a:cubicBezTo>
                      <a:pt x="388" y="161"/>
                      <a:pt x="388" y="161"/>
                      <a:pt x="388" y="161"/>
                    </a:cubicBezTo>
                    <a:cubicBezTo>
                      <a:pt x="389" y="161"/>
                      <a:pt x="389" y="163"/>
                      <a:pt x="390" y="163"/>
                    </a:cubicBezTo>
                    <a:cubicBezTo>
                      <a:pt x="390" y="164"/>
                      <a:pt x="391" y="164"/>
                      <a:pt x="392" y="16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0" y="137"/>
                      <a:pt x="390" y="137"/>
                      <a:pt x="390" y="137"/>
                    </a:cubicBezTo>
                    <a:cubicBezTo>
                      <a:pt x="392" y="134"/>
                      <a:pt x="392" y="134"/>
                      <a:pt x="392" y="134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91" y="95"/>
                      <a:pt x="391" y="95"/>
                      <a:pt x="390" y="95"/>
                    </a:cubicBezTo>
                    <a:cubicBezTo>
                      <a:pt x="390" y="95"/>
                      <a:pt x="389" y="92"/>
                      <a:pt x="388" y="91"/>
                    </a:cubicBezTo>
                    <a:cubicBezTo>
                      <a:pt x="386" y="91"/>
                      <a:pt x="385" y="92"/>
                      <a:pt x="384" y="92"/>
                    </a:cubicBezTo>
                    <a:cubicBezTo>
                      <a:pt x="381" y="92"/>
                      <a:pt x="376" y="90"/>
                      <a:pt x="374" y="89"/>
                    </a:cubicBezTo>
                    <a:cubicBezTo>
                      <a:pt x="372" y="88"/>
                      <a:pt x="366" y="83"/>
                      <a:pt x="363" y="83"/>
                    </a:cubicBezTo>
                    <a:cubicBezTo>
                      <a:pt x="363" y="85"/>
                      <a:pt x="363" y="85"/>
                      <a:pt x="363" y="85"/>
                    </a:cubicBezTo>
                    <a:cubicBezTo>
                      <a:pt x="362" y="85"/>
                      <a:pt x="361" y="85"/>
                      <a:pt x="360" y="85"/>
                    </a:cubicBezTo>
                    <a:cubicBezTo>
                      <a:pt x="359" y="86"/>
                      <a:pt x="358" y="89"/>
                      <a:pt x="357" y="89"/>
                    </a:cubicBezTo>
                    <a:cubicBezTo>
                      <a:pt x="356" y="90"/>
                      <a:pt x="353" y="90"/>
                      <a:pt x="352" y="91"/>
                    </a:cubicBezTo>
                    <a:cubicBezTo>
                      <a:pt x="351" y="93"/>
                      <a:pt x="350" y="97"/>
                      <a:pt x="348" y="99"/>
                    </a:cubicBezTo>
                    <a:cubicBezTo>
                      <a:pt x="347" y="100"/>
                      <a:pt x="345" y="100"/>
                      <a:pt x="343" y="101"/>
                    </a:cubicBezTo>
                    <a:cubicBezTo>
                      <a:pt x="343" y="100"/>
                      <a:pt x="343" y="101"/>
                      <a:pt x="342" y="101"/>
                    </a:cubicBezTo>
                    <a:cubicBezTo>
                      <a:pt x="341" y="99"/>
                      <a:pt x="341" y="98"/>
                      <a:pt x="341" y="97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7"/>
                      <a:pt x="339" y="95"/>
                      <a:pt x="339" y="93"/>
                    </a:cubicBezTo>
                    <a:cubicBezTo>
                      <a:pt x="337" y="93"/>
                      <a:pt x="337" y="93"/>
                      <a:pt x="337" y="93"/>
                    </a:cubicBezTo>
                    <a:cubicBezTo>
                      <a:pt x="336" y="94"/>
                      <a:pt x="337" y="94"/>
                      <a:pt x="336" y="95"/>
                    </a:cubicBezTo>
                    <a:cubicBezTo>
                      <a:pt x="335" y="90"/>
                      <a:pt x="333" y="87"/>
                      <a:pt x="334" y="82"/>
                    </a:cubicBezTo>
                    <a:cubicBezTo>
                      <a:pt x="335" y="81"/>
                      <a:pt x="336" y="81"/>
                      <a:pt x="336" y="79"/>
                    </a:cubicBezTo>
                    <a:cubicBezTo>
                      <a:pt x="336" y="78"/>
                      <a:pt x="334" y="74"/>
                      <a:pt x="332" y="73"/>
                    </a:cubicBezTo>
                    <a:cubicBezTo>
                      <a:pt x="331" y="73"/>
                      <a:pt x="331" y="73"/>
                      <a:pt x="331" y="73"/>
                    </a:cubicBezTo>
                    <a:cubicBezTo>
                      <a:pt x="332" y="74"/>
                      <a:pt x="330" y="74"/>
                      <a:pt x="329" y="74"/>
                    </a:cubicBezTo>
                    <a:cubicBezTo>
                      <a:pt x="329" y="74"/>
                      <a:pt x="329" y="72"/>
                      <a:pt x="327" y="73"/>
                    </a:cubicBezTo>
                    <a:cubicBezTo>
                      <a:pt x="327" y="73"/>
                      <a:pt x="328" y="74"/>
                      <a:pt x="326" y="74"/>
                    </a:cubicBezTo>
                    <a:cubicBezTo>
                      <a:pt x="324" y="74"/>
                      <a:pt x="321" y="71"/>
                      <a:pt x="319" y="71"/>
                    </a:cubicBezTo>
                    <a:cubicBezTo>
                      <a:pt x="315" y="72"/>
                      <a:pt x="315" y="75"/>
                      <a:pt x="314" y="75"/>
                    </a:cubicBezTo>
                    <a:close/>
                    <a:moveTo>
                      <a:pt x="110" y="19"/>
                    </a:moveTo>
                    <a:cubicBezTo>
                      <a:pt x="111" y="19"/>
                      <a:pt x="110" y="22"/>
                      <a:pt x="110" y="23"/>
                    </a:cubicBezTo>
                    <a:cubicBezTo>
                      <a:pt x="110" y="23"/>
                      <a:pt x="113" y="22"/>
                      <a:pt x="113" y="22"/>
                    </a:cubicBezTo>
                    <a:cubicBezTo>
                      <a:pt x="113" y="22"/>
                      <a:pt x="113" y="18"/>
                      <a:pt x="112" y="20"/>
                    </a:cubicBezTo>
                    <a:lnTo>
                      <a:pt x="110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8855487" y="4014628"/>
              <a:ext cx="1381436" cy="652096"/>
            </a:xfrm>
            <a:custGeom>
              <a:avLst/>
              <a:gdLst>
                <a:gd name="T0" fmla="*/ 21 w 392"/>
                <a:gd name="T1" fmla="*/ 30 h 185"/>
                <a:gd name="T2" fmla="*/ 42 w 392"/>
                <a:gd name="T3" fmla="*/ 67 h 185"/>
                <a:gd name="T4" fmla="*/ 73 w 392"/>
                <a:gd name="T5" fmla="*/ 116 h 185"/>
                <a:gd name="T6" fmla="*/ 93 w 392"/>
                <a:gd name="T7" fmla="*/ 97 h 185"/>
                <a:gd name="T8" fmla="*/ 73 w 392"/>
                <a:gd name="T9" fmla="*/ 74 h 185"/>
                <a:gd name="T10" fmla="*/ 65 w 392"/>
                <a:gd name="T11" fmla="*/ 54 h 185"/>
                <a:gd name="T12" fmla="*/ 47 w 392"/>
                <a:gd name="T13" fmla="*/ 31 h 185"/>
                <a:gd name="T14" fmla="*/ 7 w 392"/>
                <a:gd name="T15" fmla="*/ 32 h 185"/>
                <a:gd name="T16" fmla="*/ 279 w 392"/>
                <a:gd name="T17" fmla="*/ 55 h 185"/>
                <a:gd name="T18" fmla="*/ 286 w 392"/>
                <a:gd name="T19" fmla="*/ 62 h 185"/>
                <a:gd name="T20" fmla="*/ 282 w 392"/>
                <a:gd name="T21" fmla="*/ 43 h 185"/>
                <a:gd name="T22" fmla="*/ 63 w 392"/>
                <a:gd name="T23" fmla="*/ 45 h 185"/>
                <a:gd name="T24" fmla="*/ 254 w 392"/>
                <a:gd name="T25" fmla="*/ 47 h 185"/>
                <a:gd name="T26" fmla="*/ 214 w 392"/>
                <a:gd name="T27" fmla="*/ 54 h 185"/>
                <a:gd name="T28" fmla="*/ 209 w 392"/>
                <a:gd name="T29" fmla="*/ 105 h 185"/>
                <a:gd name="T30" fmla="*/ 217 w 392"/>
                <a:gd name="T31" fmla="*/ 100 h 185"/>
                <a:gd name="T32" fmla="*/ 236 w 392"/>
                <a:gd name="T33" fmla="*/ 107 h 185"/>
                <a:gd name="T34" fmla="*/ 226 w 392"/>
                <a:gd name="T35" fmla="*/ 74 h 185"/>
                <a:gd name="T36" fmla="*/ 237 w 392"/>
                <a:gd name="T37" fmla="*/ 60 h 185"/>
                <a:gd name="T38" fmla="*/ 81 w 392"/>
                <a:gd name="T39" fmla="*/ 51 h 185"/>
                <a:gd name="T40" fmla="*/ 32 w 392"/>
                <a:gd name="T41" fmla="*/ 77 h 185"/>
                <a:gd name="T42" fmla="*/ 304 w 392"/>
                <a:gd name="T43" fmla="*/ 80 h 185"/>
                <a:gd name="T44" fmla="*/ 241 w 392"/>
                <a:gd name="T45" fmla="*/ 85 h 185"/>
                <a:gd name="T46" fmla="*/ 96 w 392"/>
                <a:gd name="T47" fmla="*/ 86 h 185"/>
                <a:gd name="T48" fmla="*/ 249 w 392"/>
                <a:gd name="T49" fmla="*/ 87 h 185"/>
                <a:gd name="T50" fmla="*/ 282 w 392"/>
                <a:gd name="T51" fmla="*/ 98 h 185"/>
                <a:gd name="T52" fmla="*/ 291 w 392"/>
                <a:gd name="T53" fmla="*/ 97 h 185"/>
                <a:gd name="T54" fmla="*/ 241 w 392"/>
                <a:gd name="T55" fmla="*/ 113 h 185"/>
                <a:gd name="T56" fmla="*/ 241 w 392"/>
                <a:gd name="T57" fmla="*/ 113 h 185"/>
                <a:gd name="T58" fmla="*/ 121 w 392"/>
                <a:gd name="T59" fmla="*/ 145 h 185"/>
                <a:gd name="T60" fmla="*/ 168 w 392"/>
                <a:gd name="T61" fmla="*/ 151 h 185"/>
                <a:gd name="T62" fmla="*/ 134 w 392"/>
                <a:gd name="T63" fmla="*/ 128 h 185"/>
                <a:gd name="T64" fmla="*/ 335 w 392"/>
                <a:gd name="T65" fmla="*/ 127 h 185"/>
                <a:gd name="T66" fmla="*/ 156 w 392"/>
                <a:gd name="T67" fmla="*/ 136 h 185"/>
                <a:gd name="T68" fmla="*/ 309 w 392"/>
                <a:gd name="T69" fmla="*/ 147 h 185"/>
                <a:gd name="T70" fmla="*/ 271 w 392"/>
                <a:gd name="T71" fmla="*/ 155 h 185"/>
                <a:gd name="T72" fmla="*/ 189 w 392"/>
                <a:gd name="T73" fmla="*/ 158 h 185"/>
                <a:gd name="T74" fmla="*/ 283 w 392"/>
                <a:gd name="T75" fmla="*/ 157 h 185"/>
                <a:gd name="T76" fmla="*/ 231 w 392"/>
                <a:gd name="T77" fmla="*/ 159 h 185"/>
                <a:gd name="T78" fmla="*/ 243 w 392"/>
                <a:gd name="T79" fmla="*/ 159 h 185"/>
                <a:gd name="T80" fmla="*/ 249 w 392"/>
                <a:gd name="T81" fmla="*/ 170 h 185"/>
                <a:gd name="T82" fmla="*/ 259 w 392"/>
                <a:gd name="T83" fmla="*/ 171 h 185"/>
                <a:gd name="T84" fmla="*/ 219 w 392"/>
                <a:gd name="T85" fmla="*/ 174 h 185"/>
                <a:gd name="T86" fmla="*/ 126 w 392"/>
                <a:gd name="T87" fmla="*/ 42 h 185"/>
                <a:gd name="T88" fmla="*/ 124 w 392"/>
                <a:gd name="T89" fmla="*/ 75 h 185"/>
                <a:gd name="T90" fmla="*/ 146 w 392"/>
                <a:gd name="T91" fmla="*/ 97 h 185"/>
                <a:gd name="T92" fmla="*/ 172 w 392"/>
                <a:gd name="T93" fmla="*/ 103 h 185"/>
                <a:gd name="T94" fmla="*/ 203 w 392"/>
                <a:gd name="T95" fmla="*/ 52 h 185"/>
                <a:gd name="T96" fmla="*/ 180 w 392"/>
                <a:gd name="T97" fmla="*/ 21 h 185"/>
                <a:gd name="T98" fmla="*/ 156 w 392"/>
                <a:gd name="T99" fmla="*/ 51 h 185"/>
                <a:gd name="T100" fmla="*/ 314 w 392"/>
                <a:gd name="T101" fmla="*/ 75 h 185"/>
                <a:gd name="T102" fmla="*/ 325 w 392"/>
                <a:gd name="T103" fmla="*/ 92 h 185"/>
                <a:gd name="T104" fmla="*/ 329 w 392"/>
                <a:gd name="T105" fmla="*/ 102 h 185"/>
                <a:gd name="T106" fmla="*/ 368 w 392"/>
                <a:gd name="T107" fmla="*/ 122 h 185"/>
                <a:gd name="T108" fmla="*/ 373 w 392"/>
                <a:gd name="T109" fmla="*/ 155 h 185"/>
                <a:gd name="T110" fmla="*/ 392 w 392"/>
                <a:gd name="T111" fmla="*/ 134 h 185"/>
                <a:gd name="T112" fmla="*/ 348 w 392"/>
                <a:gd name="T113" fmla="*/ 99 h 185"/>
                <a:gd name="T114" fmla="*/ 331 w 392"/>
                <a:gd name="T115" fmla="*/ 7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2" h="185">
                  <a:moveTo>
                    <a:pt x="11" y="4"/>
                  </a:moveTo>
                  <a:cubicBezTo>
                    <a:pt x="10" y="4"/>
                    <a:pt x="9" y="2"/>
                    <a:pt x="8" y="1"/>
                  </a:cubicBezTo>
                  <a:cubicBezTo>
                    <a:pt x="6" y="0"/>
                    <a:pt x="4" y="0"/>
                    <a:pt x="1" y="0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1"/>
                    <a:pt x="4" y="15"/>
                    <a:pt x="7" y="17"/>
                  </a:cubicBezTo>
                  <a:cubicBezTo>
                    <a:pt x="8" y="17"/>
                    <a:pt x="9" y="17"/>
                    <a:pt x="9" y="18"/>
                  </a:cubicBezTo>
                  <a:cubicBezTo>
                    <a:pt x="11" y="19"/>
                    <a:pt x="11" y="21"/>
                    <a:pt x="12" y="22"/>
                  </a:cubicBezTo>
                  <a:cubicBezTo>
                    <a:pt x="13" y="23"/>
                    <a:pt x="15" y="23"/>
                    <a:pt x="16" y="24"/>
                  </a:cubicBezTo>
                  <a:cubicBezTo>
                    <a:pt x="17" y="25"/>
                    <a:pt x="16" y="26"/>
                    <a:pt x="17" y="27"/>
                  </a:cubicBezTo>
                  <a:cubicBezTo>
                    <a:pt x="18" y="28"/>
                    <a:pt x="20" y="29"/>
                    <a:pt x="21" y="30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6"/>
                    <a:pt x="24" y="37"/>
                    <a:pt x="24" y="40"/>
                  </a:cubicBezTo>
                  <a:cubicBezTo>
                    <a:pt x="26" y="40"/>
                    <a:pt x="28" y="40"/>
                    <a:pt x="29" y="41"/>
                  </a:cubicBezTo>
                  <a:cubicBezTo>
                    <a:pt x="30" y="41"/>
                    <a:pt x="31" y="43"/>
                    <a:pt x="31" y="44"/>
                  </a:cubicBezTo>
                  <a:cubicBezTo>
                    <a:pt x="32" y="44"/>
                    <a:pt x="33" y="43"/>
                    <a:pt x="33" y="44"/>
                  </a:cubicBezTo>
                  <a:cubicBezTo>
                    <a:pt x="34" y="46"/>
                    <a:pt x="33" y="49"/>
                    <a:pt x="33" y="52"/>
                  </a:cubicBezTo>
                  <a:cubicBezTo>
                    <a:pt x="34" y="53"/>
                    <a:pt x="36" y="56"/>
                    <a:pt x="36" y="57"/>
                  </a:cubicBezTo>
                  <a:cubicBezTo>
                    <a:pt x="36" y="58"/>
                    <a:pt x="36" y="59"/>
                    <a:pt x="36" y="60"/>
                  </a:cubicBezTo>
                  <a:cubicBezTo>
                    <a:pt x="37" y="61"/>
                    <a:pt x="39" y="61"/>
                    <a:pt x="39" y="62"/>
                  </a:cubicBezTo>
                  <a:cubicBezTo>
                    <a:pt x="41" y="63"/>
                    <a:pt x="41" y="65"/>
                    <a:pt x="42" y="67"/>
                  </a:cubicBezTo>
                  <a:cubicBezTo>
                    <a:pt x="43" y="68"/>
                    <a:pt x="46" y="69"/>
                    <a:pt x="47" y="70"/>
                  </a:cubicBezTo>
                  <a:cubicBezTo>
                    <a:pt x="48" y="72"/>
                    <a:pt x="51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4" y="84"/>
                    <a:pt x="53" y="86"/>
                    <a:pt x="53" y="87"/>
                  </a:cubicBezTo>
                  <a:cubicBezTo>
                    <a:pt x="53" y="88"/>
                    <a:pt x="55" y="88"/>
                    <a:pt x="55" y="89"/>
                  </a:cubicBezTo>
                  <a:cubicBezTo>
                    <a:pt x="56" y="91"/>
                    <a:pt x="58" y="97"/>
                    <a:pt x="59" y="98"/>
                  </a:cubicBezTo>
                  <a:cubicBezTo>
                    <a:pt x="59" y="98"/>
                    <a:pt x="61" y="99"/>
                    <a:pt x="61" y="99"/>
                  </a:cubicBezTo>
                  <a:cubicBezTo>
                    <a:pt x="63" y="102"/>
                    <a:pt x="63" y="105"/>
                    <a:pt x="64" y="108"/>
                  </a:cubicBezTo>
                  <a:cubicBezTo>
                    <a:pt x="64" y="109"/>
                    <a:pt x="66" y="111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4"/>
                    <a:pt x="72" y="115"/>
                    <a:pt x="73" y="116"/>
                  </a:cubicBezTo>
                  <a:cubicBezTo>
                    <a:pt x="73" y="116"/>
                    <a:pt x="75" y="116"/>
                    <a:pt x="75" y="117"/>
                  </a:cubicBezTo>
                  <a:cubicBezTo>
                    <a:pt x="76" y="117"/>
                    <a:pt x="79" y="121"/>
                    <a:pt x="80" y="122"/>
                  </a:cubicBezTo>
                  <a:cubicBezTo>
                    <a:pt x="81" y="123"/>
                    <a:pt x="83" y="123"/>
                    <a:pt x="85" y="123"/>
                  </a:cubicBezTo>
                  <a:cubicBezTo>
                    <a:pt x="84" y="122"/>
                    <a:pt x="84" y="120"/>
                    <a:pt x="83" y="120"/>
                  </a:cubicBezTo>
                  <a:cubicBezTo>
                    <a:pt x="82" y="120"/>
                    <a:pt x="83" y="119"/>
                    <a:pt x="85" y="119"/>
                  </a:cubicBezTo>
                  <a:cubicBezTo>
                    <a:pt x="85" y="120"/>
                    <a:pt x="87" y="122"/>
                    <a:pt x="89" y="121"/>
                  </a:cubicBezTo>
                  <a:cubicBezTo>
                    <a:pt x="90" y="121"/>
                    <a:pt x="89" y="120"/>
                    <a:pt x="90" y="119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2" y="120"/>
                    <a:pt x="93" y="120"/>
                    <a:pt x="94" y="120"/>
                  </a:cubicBezTo>
                  <a:cubicBezTo>
                    <a:pt x="92" y="119"/>
                    <a:pt x="95" y="101"/>
                    <a:pt x="96" y="98"/>
                  </a:cubicBezTo>
                  <a:cubicBezTo>
                    <a:pt x="95" y="97"/>
                    <a:pt x="94" y="97"/>
                    <a:pt x="93" y="97"/>
                  </a:cubicBezTo>
                  <a:cubicBezTo>
                    <a:pt x="92" y="96"/>
                    <a:pt x="91" y="91"/>
                    <a:pt x="91" y="89"/>
                  </a:cubicBezTo>
                  <a:cubicBezTo>
                    <a:pt x="89" y="90"/>
                    <a:pt x="87" y="89"/>
                    <a:pt x="87" y="89"/>
                  </a:cubicBezTo>
                  <a:cubicBezTo>
                    <a:pt x="86" y="89"/>
                    <a:pt x="85" y="88"/>
                    <a:pt x="85" y="88"/>
                  </a:cubicBezTo>
                  <a:cubicBezTo>
                    <a:pt x="85" y="87"/>
                    <a:pt x="86" y="87"/>
                    <a:pt x="85" y="85"/>
                  </a:cubicBezTo>
                  <a:cubicBezTo>
                    <a:pt x="85" y="85"/>
                    <a:pt x="82" y="84"/>
                    <a:pt x="82" y="83"/>
                  </a:cubicBezTo>
                  <a:cubicBezTo>
                    <a:pt x="82" y="82"/>
                    <a:pt x="82" y="77"/>
                    <a:pt x="83" y="76"/>
                  </a:cubicBezTo>
                  <a:cubicBezTo>
                    <a:pt x="81" y="76"/>
                    <a:pt x="80" y="76"/>
                    <a:pt x="79" y="76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7" y="75"/>
                    <a:pt x="77" y="76"/>
                    <a:pt x="76" y="76"/>
                  </a:cubicBezTo>
                  <a:cubicBezTo>
                    <a:pt x="76" y="76"/>
                    <a:pt x="74" y="74"/>
                    <a:pt x="73" y="74"/>
                  </a:cubicBezTo>
                  <a:cubicBezTo>
                    <a:pt x="73" y="73"/>
                    <a:pt x="73" y="70"/>
                    <a:pt x="73" y="69"/>
                  </a:cubicBezTo>
                  <a:cubicBezTo>
                    <a:pt x="73" y="68"/>
                    <a:pt x="76" y="67"/>
                    <a:pt x="76" y="66"/>
                  </a:cubicBezTo>
                  <a:cubicBezTo>
                    <a:pt x="76" y="66"/>
                    <a:pt x="76" y="64"/>
                    <a:pt x="76" y="64"/>
                  </a:cubicBezTo>
                  <a:cubicBezTo>
                    <a:pt x="76" y="64"/>
                    <a:pt x="73" y="59"/>
                    <a:pt x="73" y="59"/>
                  </a:cubicBezTo>
                  <a:cubicBezTo>
                    <a:pt x="72" y="58"/>
                    <a:pt x="73" y="57"/>
                    <a:pt x="73" y="56"/>
                  </a:cubicBezTo>
                  <a:cubicBezTo>
                    <a:pt x="71" y="55"/>
                    <a:pt x="70" y="56"/>
                    <a:pt x="69" y="56"/>
                  </a:cubicBezTo>
                  <a:cubicBezTo>
                    <a:pt x="69" y="54"/>
                    <a:pt x="69" y="54"/>
                    <a:pt x="70" y="52"/>
                  </a:cubicBezTo>
                  <a:cubicBezTo>
                    <a:pt x="70" y="52"/>
                    <a:pt x="69" y="51"/>
                    <a:pt x="69" y="51"/>
                  </a:cubicBezTo>
                  <a:cubicBezTo>
                    <a:pt x="68" y="53"/>
                    <a:pt x="68" y="53"/>
                    <a:pt x="67" y="55"/>
                  </a:cubicBezTo>
                  <a:cubicBezTo>
                    <a:pt x="67" y="55"/>
                    <a:pt x="65" y="55"/>
                    <a:pt x="65" y="55"/>
                  </a:cubicBezTo>
                  <a:cubicBezTo>
                    <a:pt x="65" y="55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1" y="52"/>
                    <a:pt x="62" y="50"/>
                    <a:pt x="61" y="48"/>
                  </a:cubicBezTo>
                  <a:cubicBezTo>
                    <a:pt x="60" y="47"/>
                    <a:pt x="58" y="46"/>
                    <a:pt x="57" y="45"/>
                  </a:cubicBezTo>
                  <a:cubicBezTo>
                    <a:pt x="55" y="43"/>
                    <a:pt x="55" y="41"/>
                    <a:pt x="55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1"/>
                    <a:pt x="49" y="42"/>
                    <a:pt x="51" y="41"/>
                  </a:cubicBezTo>
                  <a:cubicBezTo>
                    <a:pt x="51" y="41"/>
                    <a:pt x="50" y="41"/>
                    <a:pt x="50" y="40"/>
                  </a:cubicBezTo>
                  <a:cubicBezTo>
                    <a:pt x="49" y="39"/>
                    <a:pt x="49" y="37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1" y="26"/>
                    <a:pt x="36" y="23"/>
                    <a:pt x="35" y="22"/>
                  </a:cubicBezTo>
                  <a:cubicBezTo>
                    <a:pt x="34" y="21"/>
                    <a:pt x="35" y="19"/>
                    <a:pt x="34" y="18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6"/>
                    <a:pt x="31" y="13"/>
                    <a:pt x="29" y="13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6" y="13"/>
                    <a:pt x="27" y="11"/>
                    <a:pt x="27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2"/>
                    <a:pt x="14" y="5"/>
                    <a:pt x="11" y="4"/>
                  </a:cubicBezTo>
                  <a:close/>
                  <a:moveTo>
                    <a:pt x="7" y="32"/>
                  </a:moveTo>
                  <a:cubicBezTo>
                    <a:pt x="9" y="35"/>
                    <a:pt x="11" y="38"/>
                    <a:pt x="8" y="32"/>
                  </a:cubicBezTo>
                  <a:lnTo>
                    <a:pt x="7" y="32"/>
                  </a:lnTo>
                  <a:close/>
                  <a:moveTo>
                    <a:pt x="285" y="35"/>
                  </a:moveTo>
                  <a:cubicBezTo>
                    <a:pt x="285" y="38"/>
                    <a:pt x="285" y="40"/>
                    <a:pt x="286" y="42"/>
                  </a:cubicBezTo>
                  <a:cubicBezTo>
                    <a:pt x="286" y="42"/>
                    <a:pt x="288" y="42"/>
                    <a:pt x="289" y="42"/>
                  </a:cubicBezTo>
                  <a:cubicBezTo>
                    <a:pt x="289" y="42"/>
                    <a:pt x="290" y="41"/>
                    <a:pt x="289" y="41"/>
                  </a:cubicBezTo>
                  <a:cubicBezTo>
                    <a:pt x="289" y="41"/>
                    <a:pt x="289" y="38"/>
                    <a:pt x="289" y="38"/>
                  </a:cubicBezTo>
                  <a:cubicBezTo>
                    <a:pt x="287" y="36"/>
                    <a:pt x="286" y="36"/>
                    <a:pt x="285" y="35"/>
                  </a:cubicBezTo>
                  <a:close/>
                  <a:moveTo>
                    <a:pt x="280" y="39"/>
                  </a:moveTo>
                  <a:cubicBezTo>
                    <a:pt x="277" y="43"/>
                    <a:pt x="277" y="47"/>
                    <a:pt x="275" y="52"/>
                  </a:cubicBezTo>
                  <a:cubicBezTo>
                    <a:pt x="276" y="53"/>
                    <a:pt x="278" y="54"/>
                    <a:pt x="279" y="55"/>
                  </a:cubicBezTo>
                  <a:cubicBezTo>
                    <a:pt x="279" y="57"/>
                    <a:pt x="278" y="56"/>
                    <a:pt x="277" y="57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77" y="58"/>
                    <a:pt x="279" y="62"/>
                    <a:pt x="277" y="63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277" y="65"/>
                    <a:pt x="279" y="67"/>
                    <a:pt x="280" y="68"/>
                  </a:cubicBezTo>
                  <a:cubicBezTo>
                    <a:pt x="281" y="69"/>
                    <a:pt x="281" y="70"/>
                    <a:pt x="283" y="70"/>
                  </a:cubicBezTo>
                  <a:cubicBezTo>
                    <a:pt x="285" y="71"/>
                    <a:pt x="279" y="66"/>
                    <a:pt x="279" y="66"/>
                  </a:cubicBezTo>
                  <a:cubicBezTo>
                    <a:pt x="279" y="64"/>
                    <a:pt x="279" y="62"/>
                    <a:pt x="279" y="61"/>
                  </a:cubicBezTo>
                  <a:cubicBezTo>
                    <a:pt x="279" y="61"/>
                    <a:pt x="283" y="58"/>
                    <a:pt x="282" y="59"/>
                  </a:cubicBezTo>
                  <a:cubicBezTo>
                    <a:pt x="283" y="59"/>
                    <a:pt x="283" y="59"/>
                    <a:pt x="284" y="59"/>
                  </a:cubicBezTo>
                  <a:cubicBezTo>
                    <a:pt x="285" y="59"/>
                    <a:pt x="285" y="61"/>
                    <a:pt x="286" y="62"/>
                  </a:cubicBezTo>
                  <a:cubicBezTo>
                    <a:pt x="287" y="62"/>
                    <a:pt x="287" y="61"/>
                    <a:pt x="288" y="62"/>
                  </a:cubicBezTo>
                  <a:cubicBezTo>
                    <a:pt x="287" y="60"/>
                    <a:pt x="287" y="58"/>
                    <a:pt x="287" y="56"/>
                  </a:cubicBezTo>
                  <a:cubicBezTo>
                    <a:pt x="286" y="56"/>
                    <a:pt x="284" y="57"/>
                    <a:pt x="283" y="56"/>
                  </a:cubicBezTo>
                  <a:cubicBezTo>
                    <a:pt x="285" y="55"/>
                    <a:pt x="286" y="53"/>
                    <a:pt x="288" y="52"/>
                  </a:cubicBezTo>
                  <a:cubicBezTo>
                    <a:pt x="286" y="51"/>
                    <a:pt x="289" y="51"/>
                    <a:pt x="286" y="50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3" y="51"/>
                    <a:pt x="283" y="52"/>
                  </a:cubicBezTo>
                  <a:cubicBezTo>
                    <a:pt x="282" y="52"/>
                    <a:pt x="283" y="53"/>
                    <a:pt x="283" y="5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0"/>
                    <a:pt x="283" y="46"/>
                    <a:pt x="281" y="45"/>
                  </a:cubicBezTo>
                  <a:cubicBezTo>
                    <a:pt x="281" y="45"/>
                    <a:pt x="282" y="42"/>
                    <a:pt x="282" y="43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1"/>
                    <a:pt x="282" y="41"/>
                    <a:pt x="282" y="40"/>
                  </a:cubicBezTo>
                  <a:lnTo>
                    <a:pt x="280" y="39"/>
                  </a:lnTo>
                  <a:close/>
                  <a:moveTo>
                    <a:pt x="57" y="41"/>
                  </a:moveTo>
                  <a:cubicBezTo>
                    <a:pt x="57" y="41"/>
                    <a:pt x="57" y="43"/>
                    <a:pt x="57" y="43"/>
                  </a:cubicBezTo>
                  <a:cubicBezTo>
                    <a:pt x="58" y="43"/>
                    <a:pt x="58" y="43"/>
                    <a:pt x="59" y="44"/>
                  </a:cubicBezTo>
                  <a:cubicBezTo>
                    <a:pt x="58" y="42"/>
                    <a:pt x="60" y="41"/>
                    <a:pt x="57" y="41"/>
                  </a:cubicBezTo>
                  <a:close/>
                  <a:moveTo>
                    <a:pt x="63" y="45"/>
                  </a:moveTo>
                  <a:cubicBezTo>
                    <a:pt x="63" y="45"/>
                    <a:pt x="63" y="47"/>
                    <a:pt x="63" y="47"/>
                  </a:cubicBezTo>
                  <a:cubicBezTo>
                    <a:pt x="64" y="47"/>
                    <a:pt x="64" y="47"/>
                    <a:pt x="65" y="48"/>
                  </a:cubicBezTo>
                  <a:cubicBezTo>
                    <a:pt x="68" y="48"/>
                    <a:pt x="63" y="45"/>
                    <a:pt x="63" y="45"/>
                  </a:cubicBezTo>
                  <a:close/>
                  <a:moveTo>
                    <a:pt x="19" y="46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1" y="49"/>
                    <a:pt x="21" y="50"/>
                  </a:cubicBezTo>
                  <a:cubicBezTo>
                    <a:pt x="22" y="50"/>
                    <a:pt x="24" y="54"/>
                    <a:pt x="25" y="55"/>
                  </a:cubicBezTo>
                  <a:cubicBezTo>
                    <a:pt x="26" y="55"/>
                    <a:pt x="26" y="52"/>
                    <a:pt x="25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7"/>
                    <a:pt x="19" y="46"/>
                  </a:cubicBezTo>
                  <a:close/>
                  <a:moveTo>
                    <a:pt x="254" y="47"/>
                  </a:moveTo>
                  <a:cubicBezTo>
                    <a:pt x="254" y="47"/>
                    <a:pt x="254" y="49"/>
                    <a:pt x="253" y="50"/>
                  </a:cubicBezTo>
                  <a:cubicBezTo>
                    <a:pt x="253" y="50"/>
                    <a:pt x="251" y="50"/>
                    <a:pt x="251" y="50"/>
                  </a:cubicBezTo>
                  <a:cubicBezTo>
                    <a:pt x="251" y="50"/>
                    <a:pt x="251" y="52"/>
                    <a:pt x="251" y="52"/>
                  </a:cubicBezTo>
                  <a:cubicBezTo>
                    <a:pt x="249" y="53"/>
                    <a:pt x="246" y="55"/>
                    <a:pt x="245" y="55"/>
                  </a:cubicBezTo>
                  <a:cubicBezTo>
                    <a:pt x="239" y="56"/>
                    <a:pt x="234" y="55"/>
                    <a:pt x="228" y="55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3"/>
                    <a:pt x="227" y="55"/>
                    <a:pt x="225" y="54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1" y="51"/>
                    <a:pt x="218" y="53"/>
                    <a:pt x="216" y="5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5" y="55"/>
                    <a:pt x="215" y="54"/>
                    <a:pt x="214" y="54"/>
                  </a:cubicBezTo>
                  <a:cubicBezTo>
                    <a:pt x="213" y="56"/>
                    <a:pt x="212" y="57"/>
                    <a:pt x="211" y="58"/>
                  </a:cubicBezTo>
                  <a:cubicBezTo>
                    <a:pt x="212" y="58"/>
                    <a:pt x="210" y="60"/>
                    <a:pt x="210" y="60"/>
                  </a:cubicBezTo>
                  <a:cubicBezTo>
                    <a:pt x="210" y="61"/>
                    <a:pt x="211" y="62"/>
                    <a:pt x="211" y="62"/>
                  </a:cubicBezTo>
                  <a:cubicBezTo>
                    <a:pt x="211" y="66"/>
                    <a:pt x="211" y="72"/>
                    <a:pt x="209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7" y="78"/>
                    <a:pt x="207" y="81"/>
                    <a:pt x="207" y="86"/>
                  </a:cubicBezTo>
                  <a:cubicBezTo>
                    <a:pt x="207" y="87"/>
                    <a:pt x="206" y="91"/>
                    <a:pt x="205" y="91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3" y="96"/>
                    <a:pt x="204" y="99"/>
                    <a:pt x="204" y="103"/>
                  </a:cubicBezTo>
                  <a:cubicBezTo>
                    <a:pt x="205" y="103"/>
                    <a:pt x="207" y="103"/>
                    <a:pt x="208" y="103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8" y="106"/>
                    <a:pt x="208" y="107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111"/>
                    <a:pt x="206" y="113"/>
                    <a:pt x="206" y="114"/>
                  </a:cubicBezTo>
                  <a:cubicBezTo>
                    <a:pt x="205" y="117"/>
                    <a:pt x="206" y="121"/>
                    <a:pt x="206" y="123"/>
                  </a:cubicBezTo>
                  <a:cubicBezTo>
                    <a:pt x="209" y="123"/>
                    <a:pt x="213" y="123"/>
                    <a:pt x="217" y="123"/>
                  </a:cubicBezTo>
                  <a:cubicBezTo>
                    <a:pt x="216" y="122"/>
                    <a:pt x="217" y="120"/>
                    <a:pt x="217" y="119"/>
                  </a:cubicBezTo>
                  <a:cubicBezTo>
                    <a:pt x="217" y="119"/>
                    <a:pt x="215" y="119"/>
                    <a:pt x="215" y="118"/>
                  </a:cubicBezTo>
                  <a:cubicBezTo>
                    <a:pt x="215" y="118"/>
                    <a:pt x="218" y="115"/>
                    <a:pt x="217" y="115"/>
                  </a:cubicBezTo>
                  <a:cubicBezTo>
                    <a:pt x="217" y="114"/>
                    <a:pt x="215" y="110"/>
                    <a:pt x="215" y="109"/>
                  </a:cubicBezTo>
                  <a:cubicBezTo>
                    <a:pt x="216" y="109"/>
                    <a:pt x="218" y="108"/>
                    <a:pt x="218" y="107"/>
                  </a:cubicBezTo>
                  <a:cubicBezTo>
                    <a:pt x="219" y="105"/>
                    <a:pt x="218" y="102"/>
                    <a:pt x="217" y="100"/>
                  </a:cubicBezTo>
                  <a:cubicBezTo>
                    <a:pt x="220" y="99"/>
                    <a:pt x="221" y="100"/>
                    <a:pt x="223" y="99"/>
                  </a:cubicBezTo>
                  <a:cubicBezTo>
                    <a:pt x="224" y="103"/>
                    <a:pt x="225" y="107"/>
                    <a:pt x="225" y="109"/>
                  </a:cubicBezTo>
                  <a:cubicBezTo>
                    <a:pt x="226" y="112"/>
                    <a:pt x="227" y="114"/>
                    <a:pt x="227" y="118"/>
                  </a:cubicBezTo>
                  <a:cubicBezTo>
                    <a:pt x="228" y="118"/>
                    <a:pt x="230" y="119"/>
                    <a:pt x="232" y="119"/>
                  </a:cubicBezTo>
                  <a:cubicBezTo>
                    <a:pt x="232" y="119"/>
                    <a:pt x="232" y="119"/>
                    <a:pt x="232" y="119"/>
                  </a:cubicBezTo>
                  <a:cubicBezTo>
                    <a:pt x="234" y="117"/>
                    <a:pt x="233" y="116"/>
                    <a:pt x="233" y="11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34" y="113"/>
                    <a:pt x="237" y="113"/>
                    <a:pt x="239" y="113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8" y="110"/>
                    <a:pt x="237" y="108"/>
                    <a:pt x="236" y="107"/>
                  </a:cubicBezTo>
                  <a:cubicBezTo>
                    <a:pt x="234" y="104"/>
                    <a:pt x="235" y="104"/>
                    <a:pt x="235" y="101"/>
                  </a:cubicBezTo>
                  <a:cubicBezTo>
                    <a:pt x="234" y="101"/>
                    <a:pt x="234" y="101"/>
                    <a:pt x="234" y="101"/>
                  </a:cubicBezTo>
                  <a:cubicBezTo>
                    <a:pt x="234" y="101"/>
                    <a:pt x="234" y="99"/>
                    <a:pt x="234" y="99"/>
                  </a:cubicBezTo>
                  <a:cubicBezTo>
                    <a:pt x="233" y="98"/>
                    <a:pt x="231" y="98"/>
                    <a:pt x="230" y="97"/>
                  </a:cubicBezTo>
                  <a:cubicBezTo>
                    <a:pt x="229" y="96"/>
                    <a:pt x="230" y="93"/>
                    <a:pt x="229" y="91"/>
                  </a:cubicBezTo>
                  <a:cubicBezTo>
                    <a:pt x="229" y="91"/>
                    <a:pt x="223" y="89"/>
                    <a:pt x="223" y="89"/>
                  </a:cubicBezTo>
                  <a:cubicBezTo>
                    <a:pt x="224" y="88"/>
                    <a:pt x="224" y="88"/>
                    <a:pt x="225" y="87"/>
                  </a:cubicBezTo>
                  <a:cubicBezTo>
                    <a:pt x="225" y="87"/>
                    <a:pt x="227" y="87"/>
                    <a:pt x="229" y="87"/>
                  </a:cubicBezTo>
                  <a:cubicBezTo>
                    <a:pt x="235" y="84"/>
                    <a:pt x="235" y="79"/>
                    <a:pt x="241" y="78"/>
                  </a:cubicBezTo>
                  <a:cubicBezTo>
                    <a:pt x="242" y="76"/>
                    <a:pt x="241" y="76"/>
                    <a:pt x="242" y="75"/>
                  </a:cubicBezTo>
                  <a:cubicBezTo>
                    <a:pt x="235" y="75"/>
                    <a:pt x="232" y="75"/>
                    <a:pt x="226" y="74"/>
                  </a:cubicBezTo>
                  <a:cubicBezTo>
                    <a:pt x="226" y="75"/>
                    <a:pt x="226" y="76"/>
                    <a:pt x="225" y="77"/>
                  </a:cubicBezTo>
                  <a:cubicBezTo>
                    <a:pt x="225" y="78"/>
                    <a:pt x="223" y="77"/>
                    <a:pt x="222" y="78"/>
                  </a:cubicBezTo>
                  <a:cubicBezTo>
                    <a:pt x="222" y="78"/>
                    <a:pt x="221" y="75"/>
                    <a:pt x="221" y="75"/>
                  </a:cubicBezTo>
                  <a:cubicBezTo>
                    <a:pt x="220" y="74"/>
                    <a:pt x="218" y="75"/>
                    <a:pt x="217" y="74"/>
                  </a:cubicBezTo>
                  <a:cubicBezTo>
                    <a:pt x="217" y="74"/>
                    <a:pt x="216" y="72"/>
                    <a:pt x="216" y="72"/>
                  </a:cubicBezTo>
                  <a:cubicBezTo>
                    <a:pt x="215" y="70"/>
                    <a:pt x="217" y="67"/>
                    <a:pt x="217" y="66"/>
                  </a:cubicBezTo>
                  <a:cubicBezTo>
                    <a:pt x="217" y="63"/>
                    <a:pt x="217" y="62"/>
                    <a:pt x="217" y="60"/>
                  </a:cubicBezTo>
                  <a:cubicBezTo>
                    <a:pt x="219" y="60"/>
                    <a:pt x="219" y="61"/>
                    <a:pt x="220" y="61"/>
                  </a:cubicBezTo>
                  <a:cubicBezTo>
                    <a:pt x="221" y="61"/>
                    <a:pt x="224" y="59"/>
                    <a:pt x="225" y="60"/>
                  </a:cubicBezTo>
                  <a:cubicBezTo>
                    <a:pt x="226" y="60"/>
                    <a:pt x="227" y="61"/>
                    <a:pt x="229" y="61"/>
                  </a:cubicBezTo>
                  <a:cubicBezTo>
                    <a:pt x="230" y="61"/>
                    <a:pt x="235" y="60"/>
                    <a:pt x="237" y="60"/>
                  </a:cubicBezTo>
                  <a:cubicBezTo>
                    <a:pt x="240" y="61"/>
                    <a:pt x="244" y="63"/>
                    <a:pt x="248" y="62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9" y="60"/>
                    <a:pt x="250" y="61"/>
                    <a:pt x="251" y="60"/>
                  </a:cubicBezTo>
                  <a:cubicBezTo>
                    <a:pt x="252" y="59"/>
                    <a:pt x="252" y="56"/>
                    <a:pt x="253" y="55"/>
                  </a:cubicBezTo>
                  <a:cubicBezTo>
                    <a:pt x="254" y="54"/>
                    <a:pt x="255" y="54"/>
                    <a:pt x="255" y="54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2"/>
                    <a:pt x="257" y="49"/>
                    <a:pt x="257" y="48"/>
                  </a:cubicBezTo>
                  <a:cubicBezTo>
                    <a:pt x="257" y="48"/>
                    <a:pt x="256" y="48"/>
                    <a:pt x="256" y="47"/>
                  </a:cubicBezTo>
                  <a:cubicBezTo>
                    <a:pt x="255" y="47"/>
                    <a:pt x="254" y="47"/>
                    <a:pt x="254" y="47"/>
                  </a:cubicBezTo>
                  <a:close/>
                  <a:moveTo>
                    <a:pt x="81" y="50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3" y="50"/>
                    <a:pt x="81" y="50"/>
                  </a:cubicBezTo>
                  <a:close/>
                  <a:moveTo>
                    <a:pt x="304" y="66"/>
                  </a:moveTo>
                  <a:cubicBezTo>
                    <a:pt x="303" y="67"/>
                    <a:pt x="303" y="67"/>
                    <a:pt x="303" y="67"/>
                  </a:cubicBezTo>
                  <a:cubicBezTo>
                    <a:pt x="294" y="69"/>
                    <a:pt x="305" y="69"/>
                    <a:pt x="309" y="69"/>
                  </a:cubicBezTo>
                  <a:cubicBezTo>
                    <a:pt x="309" y="69"/>
                    <a:pt x="310" y="68"/>
                    <a:pt x="310" y="67"/>
                  </a:cubicBezTo>
                  <a:cubicBezTo>
                    <a:pt x="309" y="67"/>
                    <a:pt x="304" y="65"/>
                    <a:pt x="304" y="66"/>
                  </a:cubicBezTo>
                  <a:close/>
                  <a:moveTo>
                    <a:pt x="277" y="69"/>
                  </a:moveTo>
                  <a:cubicBezTo>
                    <a:pt x="277" y="71"/>
                    <a:pt x="277" y="73"/>
                    <a:pt x="277" y="74"/>
                  </a:cubicBezTo>
                  <a:cubicBezTo>
                    <a:pt x="281" y="72"/>
                    <a:pt x="279" y="73"/>
                    <a:pt x="277" y="69"/>
                  </a:cubicBezTo>
                  <a:close/>
                  <a:moveTo>
                    <a:pt x="33" y="75"/>
                  </a:moveTo>
                  <a:cubicBezTo>
                    <a:pt x="33" y="76"/>
                    <a:pt x="32" y="76"/>
                    <a:pt x="32" y="77"/>
                  </a:cubicBezTo>
                  <a:cubicBezTo>
                    <a:pt x="32" y="78"/>
                    <a:pt x="34" y="82"/>
                    <a:pt x="34" y="83"/>
                  </a:cubicBezTo>
                  <a:cubicBezTo>
                    <a:pt x="34" y="83"/>
                    <a:pt x="37" y="84"/>
                    <a:pt x="38" y="84"/>
                  </a:cubicBezTo>
                  <a:cubicBezTo>
                    <a:pt x="38" y="83"/>
                    <a:pt x="39" y="83"/>
                    <a:pt x="37" y="83"/>
                  </a:cubicBezTo>
                  <a:cubicBezTo>
                    <a:pt x="36" y="80"/>
                    <a:pt x="36" y="78"/>
                    <a:pt x="35" y="75"/>
                  </a:cubicBezTo>
                  <a:cubicBezTo>
                    <a:pt x="35" y="75"/>
                    <a:pt x="33" y="76"/>
                    <a:pt x="33" y="75"/>
                  </a:cubicBezTo>
                  <a:close/>
                  <a:moveTo>
                    <a:pt x="301" y="75"/>
                  </a:moveTo>
                  <a:cubicBezTo>
                    <a:pt x="300" y="76"/>
                    <a:pt x="302" y="77"/>
                    <a:pt x="302" y="77"/>
                  </a:cubicBezTo>
                  <a:cubicBezTo>
                    <a:pt x="303" y="77"/>
                    <a:pt x="304" y="75"/>
                    <a:pt x="301" y="75"/>
                  </a:cubicBezTo>
                  <a:close/>
                  <a:moveTo>
                    <a:pt x="305" y="77"/>
                  </a:moveTo>
                  <a:cubicBezTo>
                    <a:pt x="304" y="78"/>
                    <a:pt x="304" y="78"/>
                    <a:pt x="304" y="78"/>
                  </a:cubicBezTo>
                  <a:cubicBezTo>
                    <a:pt x="304" y="79"/>
                    <a:pt x="304" y="80"/>
                    <a:pt x="304" y="80"/>
                  </a:cubicBezTo>
                  <a:cubicBezTo>
                    <a:pt x="304" y="80"/>
                    <a:pt x="306" y="80"/>
                    <a:pt x="307" y="81"/>
                  </a:cubicBezTo>
                  <a:cubicBezTo>
                    <a:pt x="306" y="80"/>
                    <a:pt x="309" y="79"/>
                    <a:pt x="305" y="77"/>
                  </a:cubicBezTo>
                  <a:close/>
                  <a:moveTo>
                    <a:pt x="279" y="79"/>
                  </a:moveTo>
                  <a:cubicBezTo>
                    <a:pt x="277" y="79"/>
                    <a:pt x="280" y="80"/>
                    <a:pt x="281" y="80"/>
                  </a:cubicBezTo>
                  <a:cubicBezTo>
                    <a:pt x="280" y="80"/>
                    <a:pt x="281" y="78"/>
                    <a:pt x="279" y="79"/>
                  </a:cubicBezTo>
                  <a:close/>
                  <a:moveTo>
                    <a:pt x="237" y="81"/>
                  </a:moveTo>
                  <a:cubicBezTo>
                    <a:pt x="237" y="81"/>
                    <a:pt x="237" y="82"/>
                    <a:pt x="237" y="82"/>
                  </a:cubicBezTo>
                  <a:cubicBezTo>
                    <a:pt x="236" y="81"/>
                    <a:pt x="236" y="83"/>
                    <a:pt x="236" y="83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4"/>
                    <a:pt x="239" y="84"/>
                    <a:pt x="239" y="84"/>
                  </a:cubicBezTo>
                  <a:cubicBezTo>
                    <a:pt x="241" y="84"/>
                    <a:pt x="241" y="85"/>
                    <a:pt x="241" y="85"/>
                  </a:cubicBezTo>
                  <a:cubicBezTo>
                    <a:pt x="241" y="85"/>
                    <a:pt x="242" y="84"/>
                    <a:pt x="242" y="83"/>
                  </a:cubicBezTo>
                  <a:cubicBezTo>
                    <a:pt x="244" y="84"/>
                    <a:pt x="243" y="82"/>
                    <a:pt x="243" y="82"/>
                  </a:cubicBezTo>
                  <a:cubicBezTo>
                    <a:pt x="242" y="82"/>
                    <a:pt x="239" y="81"/>
                    <a:pt x="237" y="81"/>
                  </a:cubicBezTo>
                  <a:close/>
                  <a:moveTo>
                    <a:pt x="92" y="82"/>
                  </a:moveTo>
                  <a:cubicBezTo>
                    <a:pt x="90" y="84"/>
                    <a:pt x="90" y="84"/>
                    <a:pt x="90" y="87"/>
                  </a:cubicBezTo>
                  <a:cubicBezTo>
                    <a:pt x="92" y="88"/>
                    <a:pt x="93" y="88"/>
                    <a:pt x="94" y="88"/>
                  </a:cubicBezTo>
                  <a:cubicBezTo>
                    <a:pt x="94" y="90"/>
                    <a:pt x="93" y="90"/>
                    <a:pt x="94" y="93"/>
                  </a:cubicBezTo>
                  <a:cubicBezTo>
                    <a:pt x="94" y="94"/>
                    <a:pt x="96" y="95"/>
                    <a:pt x="97" y="95"/>
                  </a:cubicBezTo>
                  <a:cubicBezTo>
                    <a:pt x="98" y="96"/>
                    <a:pt x="98" y="97"/>
                    <a:pt x="98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9" y="91"/>
                    <a:pt x="99" y="90"/>
                    <a:pt x="96" y="86"/>
                  </a:cubicBezTo>
                  <a:cubicBezTo>
                    <a:pt x="95" y="84"/>
                    <a:pt x="94" y="83"/>
                    <a:pt x="92" y="82"/>
                  </a:cubicBezTo>
                  <a:close/>
                  <a:moveTo>
                    <a:pt x="299" y="82"/>
                  </a:moveTo>
                  <a:cubicBezTo>
                    <a:pt x="298" y="85"/>
                    <a:pt x="298" y="85"/>
                    <a:pt x="298" y="85"/>
                  </a:cubicBezTo>
                  <a:cubicBezTo>
                    <a:pt x="299" y="85"/>
                    <a:pt x="300" y="85"/>
                    <a:pt x="301" y="85"/>
                  </a:cubicBezTo>
                  <a:cubicBezTo>
                    <a:pt x="301" y="85"/>
                    <a:pt x="301" y="83"/>
                    <a:pt x="301" y="83"/>
                  </a:cubicBezTo>
                  <a:cubicBezTo>
                    <a:pt x="301" y="83"/>
                    <a:pt x="300" y="82"/>
                    <a:pt x="299" y="82"/>
                  </a:cubicBezTo>
                  <a:close/>
                  <a:moveTo>
                    <a:pt x="260" y="83"/>
                  </a:moveTo>
                  <a:cubicBezTo>
                    <a:pt x="260" y="83"/>
                    <a:pt x="259" y="84"/>
                    <a:pt x="259" y="84"/>
                  </a:cubicBezTo>
                  <a:cubicBezTo>
                    <a:pt x="266" y="84"/>
                    <a:pt x="269" y="83"/>
                    <a:pt x="260" y="83"/>
                  </a:cubicBezTo>
                  <a:close/>
                  <a:moveTo>
                    <a:pt x="249" y="84"/>
                  </a:moveTo>
                  <a:cubicBezTo>
                    <a:pt x="249" y="84"/>
                    <a:pt x="249" y="87"/>
                    <a:pt x="249" y="87"/>
                  </a:cubicBezTo>
                  <a:cubicBezTo>
                    <a:pt x="258" y="86"/>
                    <a:pt x="258" y="85"/>
                    <a:pt x="249" y="84"/>
                  </a:cubicBezTo>
                  <a:close/>
                  <a:moveTo>
                    <a:pt x="43" y="91"/>
                  </a:moveTo>
                  <a:cubicBezTo>
                    <a:pt x="43" y="94"/>
                    <a:pt x="43" y="94"/>
                    <a:pt x="43" y="94"/>
                  </a:cubicBezTo>
                  <a:cubicBezTo>
                    <a:pt x="45" y="95"/>
                    <a:pt x="44" y="92"/>
                    <a:pt x="43" y="91"/>
                  </a:cubicBezTo>
                  <a:close/>
                  <a:moveTo>
                    <a:pt x="108" y="94"/>
                  </a:moveTo>
                  <a:cubicBezTo>
                    <a:pt x="106" y="101"/>
                    <a:pt x="108" y="100"/>
                    <a:pt x="114" y="98"/>
                  </a:cubicBezTo>
                  <a:cubicBezTo>
                    <a:pt x="114" y="96"/>
                    <a:pt x="114" y="95"/>
                    <a:pt x="114" y="94"/>
                  </a:cubicBezTo>
                  <a:cubicBezTo>
                    <a:pt x="112" y="94"/>
                    <a:pt x="110" y="94"/>
                    <a:pt x="108" y="94"/>
                  </a:cubicBezTo>
                  <a:close/>
                  <a:moveTo>
                    <a:pt x="285" y="97"/>
                  </a:moveTo>
                  <a:cubicBezTo>
                    <a:pt x="285" y="97"/>
                    <a:pt x="284" y="98"/>
                    <a:pt x="284" y="98"/>
                  </a:cubicBezTo>
                  <a:cubicBezTo>
                    <a:pt x="283" y="98"/>
                    <a:pt x="282" y="98"/>
                    <a:pt x="282" y="98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282" y="100"/>
                    <a:pt x="283" y="100"/>
                    <a:pt x="284" y="100"/>
                  </a:cubicBezTo>
                  <a:cubicBezTo>
                    <a:pt x="284" y="100"/>
                    <a:pt x="285" y="102"/>
                    <a:pt x="285" y="102"/>
                  </a:cubicBezTo>
                  <a:cubicBezTo>
                    <a:pt x="288" y="102"/>
                    <a:pt x="287" y="100"/>
                    <a:pt x="288" y="100"/>
                  </a:cubicBezTo>
                  <a:cubicBezTo>
                    <a:pt x="290" y="99"/>
                    <a:pt x="291" y="102"/>
                    <a:pt x="293" y="102"/>
                  </a:cubicBezTo>
                  <a:cubicBezTo>
                    <a:pt x="294" y="102"/>
                    <a:pt x="295" y="101"/>
                    <a:pt x="296" y="101"/>
                  </a:cubicBezTo>
                  <a:cubicBezTo>
                    <a:pt x="298" y="101"/>
                    <a:pt x="301" y="103"/>
                    <a:pt x="304" y="103"/>
                  </a:cubicBezTo>
                  <a:cubicBezTo>
                    <a:pt x="304" y="103"/>
                    <a:pt x="305" y="102"/>
                    <a:pt x="305" y="101"/>
                  </a:cubicBezTo>
                  <a:cubicBezTo>
                    <a:pt x="304" y="100"/>
                    <a:pt x="303" y="100"/>
                    <a:pt x="303" y="99"/>
                  </a:cubicBezTo>
                  <a:cubicBezTo>
                    <a:pt x="299" y="98"/>
                    <a:pt x="296" y="98"/>
                    <a:pt x="293" y="98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97"/>
                    <a:pt x="285" y="97"/>
                    <a:pt x="285" y="97"/>
                  </a:cubicBezTo>
                  <a:close/>
                  <a:moveTo>
                    <a:pt x="273" y="97"/>
                  </a:moveTo>
                  <a:cubicBezTo>
                    <a:pt x="271" y="97"/>
                    <a:pt x="265" y="98"/>
                    <a:pt x="263" y="99"/>
                  </a:cubicBezTo>
                  <a:cubicBezTo>
                    <a:pt x="263" y="99"/>
                    <a:pt x="263" y="101"/>
                    <a:pt x="263" y="101"/>
                  </a:cubicBezTo>
                  <a:cubicBezTo>
                    <a:pt x="265" y="101"/>
                    <a:pt x="267" y="101"/>
                    <a:pt x="268" y="102"/>
                  </a:cubicBezTo>
                  <a:cubicBezTo>
                    <a:pt x="268" y="102"/>
                    <a:pt x="268" y="104"/>
                    <a:pt x="269" y="104"/>
                  </a:cubicBezTo>
                  <a:cubicBezTo>
                    <a:pt x="271" y="104"/>
                    <a:pt x="274" y="103"/>
                    <a:pt x="276" y="103"/>
                  </a:cubicBezTo>
                  <a:cubicBezTo>
                    <a:pt x="276" y="102"/>
                    <a:pt x="276" y="100"/>
                    <a:pt x="277" y="100"/>
                  </a:cubicBezTo>
                  <a:cubicBezTo>
                    <a:pt x="276" y="100"/>
                    <a:pt x="275" y="100"/>
                    <a:pt x="275" y="100"/>
                  </a:cubicBezTo>
                  <a:cubicBezTo>
                    <a:pt x="273" y="98"/>
                    <a:pt x="276" y="98"/>
                    <a:pt x="273" y="97"/>
                  </a:cubicBezTo>
                  <a:close/>
                  <a:moveTo>
                    <a:pt x="241" y="113"/>
                  </a:moveTo>
                  <a:cubicBezTo>
                    <a:pt x="241" y="115"/>
                    <a:pt x="241" y="114"/>
                    <a:pt x="240" y="114"/>
                  </a:cubicBezTo>
                  <a:cubicBezTo>
                    <a:pt x="240" y="115"/>
                    <a:pt x="240" y="117"/>
                    <a:pt x="240" y="118"/>
                  </a:cubicBezTo>
                  <a:cubicBezTo>
                    <a:pt x="240" y="118"/>
                    <a:pt x="238" y="121"/>
                    <a:pt x="239" y="118"/>
                  </a:cubicBezTo>
                  <a:cubicBezTo>
                    <a:pt x="238" y="118"/>
                    <a:pt x="238" y="117"/>
                    <a:pt x="238" y="117"/>
                  </a:cubicBezTo>
                  <a:cubicBezTo>
                    <a:pt x="238" y="117"/>
                    <a:pt x="236" y="117"/>
                    <a:pt x="236" y="117"/>
                  </a:cubicBezTo>
                  <a:cubicBezTo>
                    <a:pt x="235" y="119"/>
                    <a:pt x="236" y="120"/>
                    <a:pt x="235" y="121"/>
                  </a:cubicBezTo>
                  <a:cubicBezTo>
                    <a:pt x="239" y="123"/>
                    <a:pt x="237" y="120"/>
                    <a:pt x="239" y="125"/>
                  </a:cubicBezTo>
                  <a:cubicBezTo>
                    <a:pt x="239" y="125"/>
                    <a:pt x="241" y="126"/>
                    <a:pt x="241" y="125"/>
                  </a:cubicBezTo>
                  <a:cubicBezTo>
                    <a:pt x="241" y="125"/>
                    <a:pt x="244" y="122"/>
                    <a:pt x="244" y="122"/>
                  </a:cubicBezTo>
                  <a:cubicBezTo>
                    <a:pt x="244" y="121"/>
                    <a:pt x="242" y="120"/>
                    <a:pt x="242" y="119"/>
                  </a:cubicBezTo>
                  <a:cubicBezTo>
                    <a:pt x="241" y="116"/>
                    <a:pt x="245" y="115"/>
                    <a:pt x="241" y="113"/>
                  </a:cubicBezTo>
                  <a:close/>
                  <a:moveTo>
                    <a:pt x="102" y="123"/>
                  </a:moveTo>
                  <a:cubicBezTo>
                    <a:pt x="101" y="125"/>
                    <a:pt x="101" y="125"/>
                    <a:pt x="101" y="125"/>
                  </a:cubicBezTo>
                  <a:cubicBezTo>
                    <a:pt x="97" y="124"/>
                    <a:pt x="95" y="124"/>
                    <a:pt x="91" y="124"/>
                  </a:cubicBezTo>
                  <a:cubicBezTo>
                    <a:pt x="90" y="130"/>
                    <a:pt x="89" y="130"/>
                    <a:pt x="87" y="134"/>
                  </a:cubicBezTo>
                  <a:cubicBezTo>
                    <a:pt x="87" y="134"/>
                    <a:pt x="87" y="135"/>
                    <a:pt x="87" y="135"/>
                  </a:cubicBezTo>
                  <a:cubicBezTo>
                    <a:pt x="91" y="135"/>
                    <a:pt x="92" y="135"/>
                    <a:pt x="96" y="135"/>
                  </a:cubicBezTo>
                  <a:cubicBezTo>
                    <a:pt x="95" y="137"/>
                    <a:pt x="97" y="136"/>
                    <a:pt x="94" y="137"/>
                  </a:cubicBezTo>
                  <a:cubicBezTo>
                    <a:pt x="95" y="138"/>
                    <a:pt x="95" y="140"/>
                    <a:pt x="95" y="140"/>
                  </a:cubicBezTo>
                  <a:cubicBezTo>
                    <a:pt x="99" y="140"/>
                    <a:pt x="103" y="139"/>
                    <a:pt x="106" y="141"/>
                  </a:cubicBezTo>
                  <a:cubicBezTo>
                    <a:pt x="107" y="142"/>
                    <a:pt x="108" y="144"/>
                    <a:pt x="108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2" y="143"/>
                    <a:pt x="123" y="143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9" y="146"/>
                    <a:pt x="131" y="146"/>
                    <a:pt x="135" y="147"/>
                  </a:cubicBezTo>
                  <a:cubicBezTo>
                    <a:pt x="136" y="147"/>
                    <a:pt x="138" y="149"/>
                    <a:pt x="139" y="149"/>
                  </a:cubicBezTo>
                  <a:cubicBezTo>
                    <a:pt x="141" y="150"/>
                    <a:pt x="142" y="148"/>
                    <a:pt x="144" y="149"/>
                  </a:cubicBezTo>
                  <a:cubicBezTo>
                    <a:pt x="146" y="149"/>
                    <a:pt x="150" y="152"/>
                    <a:pt x="153" y="151"/>
                  </a:cubicBezTo>
                  <a:cubicBezTo>
                    <a:pt x="154" y="151"/>
                    <a:pt x="155" y="149"/>
                    <a:pt x="157" y="150"/>
                  </a:cubicBezTo>
                  <a:cubicBezTo>
                    <a:pt x="159" y="150"/>
                    <a:pt x="159" y="153"/>
                    <a:pt x="160" y="153"/>
                  </a:cubicBezTo>
                  <a:cubicBezTo>
                    <a:pt x="162" y="155"/>
                    <a:pt x="164" y="154"/>
                    <a:pt x="166" y="155"/>
                  </a:cubicBezTo>
                  <a:cubicBezTo>
                    <a:pt x="167" y="155"/>
                    <a:pt x="168" y="156"/>
                    <a:pt x="169" y="157"/>
                  </a:cubicBezTo>
                  <a:cubicBezTo>
                    <a:pt x="168" y="155"/>
                    <a:pt x="169" y="153"/>
                    <a:pt x="168" y="151"/>
                  </a:cubicBezTo>
                  <a:cubicBezTo>
                    <a:pt x="167" y="151"/>
                    <a:pt x="166" y="150"/>
                    <a:pt x="166" y="150"/>
                  </a:cubicBezTo>
                  <a:cubicBezTo>
                    <a:pt x="165" y="149"/>
                    <a:pt x="166" y="145"/>
                    <a:pt x="167" y="144"/>
                  </a:cubicBezTo>
                  <a:cubicBezTo>
                    <a:pt x="162" y="142"/>
                    <a:pt x="159" y="142"/>
                    <a:pt x="153" y="142"/>
                  </a:cubicBezTo>
                  <a:cubicBezTo>
                    <a:pt x="153" y="142"/>
                    <a:pt x="153" y="136"/>
                    <a:pt x="153" y="136"/>
                  </a:cubicBezTo>
                  <a:cubicBezTo>
                    <a:pt x="153" y="136"/>
                    <a:pt x="152" y="135"/>
                    <a:pt x="152" y="135"/>
                  </a:cubicBezTo>
                  <a:cubicBezTo>
                    <a:pt x="151" y="134"/>
                    <a:pt x="152" y="132"/>
                    <a:pt x="152" y="131"/>
                  </a:cubicBezTo>
                  <a:cubicBezTo>
                    <a:pt x="150" y="132"/>
                    <a:pt x="147" y="133"/>
                    <a:pt x="146" y="133"/>
                  </a:cubicBezTo>
                  <a:cubicBezTo>
                    <a:pt x="146" y="133"/>
                    <a:pt x="146" y="131"/>
                    <a:pt x="146" y="131"/>
                  </a:cubicBezTo>
                  <a:cubicBezTo>
                    <a:pt x="145" y="130"/>
                    <a:pt x="144" y="131"/>
                    <a:pt x="143" y="131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38" y="129"/>
                    <a:pt x="138" y="130"/>
                    <a:pt x="134" y="128"/>
                  </a:cubicBezTo>
                  <a:cubicBezTo>
                    <a:pt x="134" y="129"/>
                    <a:pt x="134" y="130"/>
                    <a:pt x="133" y="131"/>
                  </a:cubicBezTo>
                  <a:cubicBezTo>
                    <a:pt x="130" y="131"/>
                    <a:pt x="127" y="132"/>
                    <a:pt x="124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16" y="129"/>
                    <a:pt x="116" y="129"/>
                    <a:pt x="114" y="125"/>
                  </a:cubicBezTo>
                  <a:cubicBezTo>
                    <a:pt x="114" y="125"/>
                    <a:pt x="109" y="126"/>
                    <a:pt x="108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5" y="123"/>
                    <a:pt x="104" y="123"/>
                    <a:pt x="102" y="123"/>
                  </a:cubicBezTo>
                  <a:close/>
                  <a:moveTo>
                    <a:pt x="229" y="124"/>
                  </a:moveTo>
                  <a:cubicBezTo>
                    <a:pt x="230" y="125"/>
                    <a:pt x="230" y="125"/>
                    <a:pt x="230" y="125"/>
                  </a:cubicBezTo>
                  <a:cubicBezTo>
                    <a:pt x="230" y="124"/>
                    <a:pt x="231" y="124"/>
                    <a:pt x="229" y="124"/>
                  </a:cubicBezTo>
                  <a:close/>
                  <a:moveTo>
                    <a:pt x="335" y="127"/>
                  </a:moveTo>
                  <a:cubicBezTo>
                    <a:pt x="335" y="128"/>
                    <a:pt x="334" y="128"/>
                    <a:pt x="334" y="129"/>
                  </a:cubicBezTo>
                  <a:cubicBezTo>
                    <a:pt x="337" y="130"/>
                    <a:pt x="336" y="133"/>
                    <a:pt x="336" y="137"/>
                  </a:cubicBezTo>
                  <a:cubicBezTo>
                    <a:pt x="335" y="137"/>
                    <a:pt x="334" y="137"/>
                    <a:pt x="333" y="138"/>
                  </a:cubicBezTo>
                  <a:cubicBezTo>
                    <a:pt x="333" y="138"/>
                    <a:pt x="335" y="140"/>
                    <a:pt x="335" y="141"/>
                  </a:cubicBezTo>
                  <a:cubicBezTo>
                    <a:pt x="333" y="141"/>
                    <a:pt x="336" y="143"/>
                    <a:pt x="336" y="143"/>
                  </a:cubicBezTo>
                  <a:cubicBezTo>
                    <a:pt x="338" y="137"/>
                    <a:pt x="336" y="139"/>
                    <a:pt x="340" y="136"/>
                  </a:cubicBezTo>
                  <a:cubicBezTo>
                    <a:pt x="340" y="136"/>
                    <a:pt x="340" y="134"/>
                    <a:pt x="340" y="134"/>
                  </a:cubicBezTo>
                  <a:cubicBezTo>
                    <a:pt x="337" y="135"/>
                    <a:pt x="341" y="130"/>
                    <a:pt x="339" y="129"/>
                  </a:cubicBezTo>
                  <a:cubicBezTo>
                    <a:pt x="338" y="128"/>
                    <a:pt x="337" y="128"/>
                    <a:pt x="335" y="127"/>
                  </a:cubicBezTo>
                  <a:close/>
                  <a:moveTo>
                    <a:pt x="155" y="133"/>
                  </a:moveTo>
                  <a:cubicBezTo>
                    <a:pt x="155" y="133"/>
                    <a:pt x="153" y="135"/>
                    <a:pt x="156" y="136"/>
                  </a:cubicBezTo>
                  <a:cubicBezTo>
                    <a:pt x="157" y="137"/>
                    <a:pt x="161" y="135"/>
                    <a:pt x="161" y="135"/>
                  </a:cubicBezTo>
                  <a:cubicBezTo>
                    <a:pt x="164" y="136"/>
                    <a:pt x="162" y="133"/>
                    <a:pt x="162" y="133"/>
                  </a:cubicBezTo>
                  <a:cubicBezTo>
                    <a:pt x="159" y="133"/>
                    <a:pt x="158" y="133"/>
                    <a:pt x="155" y="133"/>
                  </a:cubicBezTo>
                  <a:close/>
                  <a:moveTo>
                    <a:pt x="370" y="143"/>
                  </a:moveTo>
                  <a:cubicBezTo>
                    <a:pt x="370" y="145"/>
                    <a:pt x="370" y="145"/>
                    <a:pt x="370" y="145"/>
                  </a:cubicBezTo>
                  <a:cubicBezTo>
                    <a:pt x="370" y="145"/>
                    <a:pt x="371" y="145"/>
                    <a:pt x="372" y="145"/>
                  </a:cubicBezTo>
                  <a:cubicBezTo>
                    <a:pt x="371" y="144"/>
                    <a:pt x="372" y="142"/>
                    <a:pt x="370" y="143"/>
                  </a:cubicBezTo>
                  <a:close/>
                  <a:moveTo>
                    <a:pt x="309" y="147"/>
                  </a:moveTo>
                  <a:cubicBezTo>
                    <a:pt x="308" y="147"/>
                    <a:pt x="309" y="149"/>
                    <a:pt x="308" y="150"/>
                  </a:cubicBezTo>
                  <a:cubicBezTo>
                    <a:pt x="307" y="151"/>
                    <a:pt x="303" y="153"/>
                    <a:pt x="307" y="155"/>
                  </a:cubicBezTo>
                  <a:cubicBezTo>
                    <a:pt x="307" y="154"/>
                    <a:pt x="313" y="145"/>
                    <a:pt x="309" y="147"/>
                  </a:cubicBezTo>
                  <a:close/>
                  <a:moveTo>
                    <a:pt x="169" y="149"/>
                  </a:moveTo>
                  <a:cubicBezTo>
                    <a:pt x="169" y="150"/>
                    <a:pt x="169" y="152"/>
                    <a:pt x="169" y="153"/>
                  </a:cubicBezTo>
                  <a:cubicBezTo>
                    <a:pt x="169" y="153"/>
                    <a:pt x="170" y="153"/>
                    <a:pt x="171" y="153"/>
                  </a:cubicBezTo>
                  <a:cubicBezTo>
                    <a:pt x="172" y="154"/>
                    <a:pt x="172" y="156"/>
                    <a:pt x="172" y="158"/>
                  </a:cubicBezTo>
                  <a:cubicBezTo>
                    <a:pt x="172" y="158"/>
                    <a:pt x="174" y="157"/>
                    <a:pt x="174" y="157"/>
                  </a:cubicBezTo>
                  <a:cubicBezTo>
                    <a:pt x="174" y="156"/>
                    <a:pt x="176" y="154"/>
                    <a:pt x="176" y="153"/>
                  </a:cubicBezTo>
                  <a:cubicBezTo>
                    <a:pt x="176" y="152"/>
                    <a:pt x="175" y="151"/>
                    <a:pt x="176" y="151"/>
                  </a:cubicBezTo>
                  <a:cubicBezTo>
                    <a:pt x="172" y="151"/>
                    <a:pt x="172" y="151"/>
                    <a:pt x="169" y="149"/>
                  </a:cubicBezTo>
                  <a:close/>
                  <a:moveTo>
                    <a:pt x="263" y="152"/>
                  </a:moveTo>
                  <a:cubicBezTo>
                    <a:pt x="263" y="152"/>
                    <a:pt x="263" y="154"/>
                    <a:pt x="263" y="155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71" y="154"/>
                    <a:pt x="271" y="152"/>
                    <a:pt x="271" y="152"/>
                  </a:cubicBezTo>
                  <a:cubicBezTo>
                    <a:pt x="267" y="152"/>
                    <a:pt x="267" y="152"/>
                    <a:pt x="263" y="152"/>
                  </a:cubicBezTo>
                  <a:close/>
                  <a:moveTo>
                    <a:pt x="182" y="154"/>
                  </a:moveTo>
                  <a:cubicBezTo>
                    <a:pt x="182" y="156"/>
                    <a:pt x="181" y="158"/>
                    <a:pt x="180" y="160"/>
                  </a:cubicBezTo>
                  <a:cubicBezTo>
                    <a:pt x="186" y="160"/>
                    <a:pt x="184" y="161"/>
                    <a:pt x="186" y="155"/>
                  </a:cubicBezTo>
                  <a:cubicBezTo>
                    <a:pt x="185" y="155"/>
                    <a:pt x="183" y="154"/>
                    <a:pt x="182" y="154"/>
                  </a:cubicBezTo>
                  <a:close/>
                  <a:moveTo>
                    <a:pt x="194" y="155"/>
                  </a:moveTo>
                  <a:cubicBezTo>
                    <a:pt x="194" y="155"/>
                    <a:pt x="194" y="157"/>
                    <a:pt x="194" y="158"/>
                  </a:cubicBezTo>
                  <a:cubicBezTo>
                    <a:pt x="194" y="158"/>
                    <a:pt x="196" y="158"/>
                    <a:pt x="196" y="158"/>
                  </a:cubicBezTo>
                  <a:cubicBezTo>
                    <a:pt x="195" y="159"/>
                    <a:pt x="198" y="161"/>
                    <a:pt x="193" y="161"/>
                  </a:cubicBezTo>
                  <a:cubicBezTo>
                    <a:pt x="191" y="160"/>
                    <a:pt x="190" y="158"/>
                    <a:pt x="189" y="158"/>
                  </a:cubicBezTo>
                  <a:cubicBezTo>
                    <a:pt x="188" y="158"/>
                    <a:pt x="189" y="159"/>
                    <a:pt x="187" y="159"/>
                  </a:cubicBezTo>
                  <a:cubicBezTo>
                    <a:pt x="186" y="160"/>
                    <a:pt x="186" y="162"/>
                    <a:pt x="186" y="165"/>
                  </a:cubicBezTo>
                  <a:cubicBezTo>
                    <a:pt x="187" y="164"/>
                    <a:pt x="188" y="164"/>
                    <a:pt x="190" y="164"/>
                  </a:cubicBezTo>
                  <a:cubicBezTo>
                    <a:pt x="190" y="164"/>
                    <a:pt x="191" y="165"/>
                    <a:pt x="192" y="165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7" y="163"/>
                    <a:pt x="204" y="163"/>
                    <a:pt x="205" y="163"/>
                  </a:cubicBezTo>
                  <a:cubicBezTo>
                    <a:pt x="205" y="161"/>
                    <a:pt x="205" y="160"/>
                    <a:pt x="204" y="159"/>
                  </a:cubicBezTo>
                  <a:cubicBezTo>
                    <a:pt x="199" y="158"/>
                    <a:pt x="198" y="157"/>
                    <a:pt x="194" y="155"/>
                  </a:cubicBezTo>
                  <a:close/>
                  <a:moveTo>
                    <a:pt x="282" y="156"/>
                  </a:moveTo>
                  <a:cubicBezTo>
                    <a:pt x="282" y="157"/>
                    <a:pt x="282" y="157"/>
                    <a:pt x="282" y="157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2" y="157"/>
                    <a:pt x="284" y="156"/>
                    <a:pt x="282" y="156"/>
                  </a:cubicBezTo>
                  <a:close/>
                  <a:moveTo>
                    <a:pt x="215" y="157"/>
                  </a:moveTo>
                  <a:cubicBezTo>
                    <a:pt x="214" y="157"/>
                    <a:pt x="212" y="157"/>
                    <a:pt x="211" y="158"/>
                  </a:cubicBezTo>
                  <a:cubicBezTo>
                    <a:pt x="211" y="158"/>
                    <a:pt x="212" y="161"/>
                    <a:pt x="211" y="161"/>
                  </a:cubicBezTo>
                  <a:cubicBezTo>
                    <a:pt x="217" y="162"/>
                    <a:pt x="220" y="163"/>
                    <a:pt x="225" y="163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9" y="164"/>
                    <a:pt x="233" y="160"/>
                    <a:pt x="236" y="161"/>
                  </a:cubicBezTo>
                  <a:cubicBezTo>
                    <a:pt x="236" y="161"/>
                    <a:pt x="237" y="162"/>
                    <a:pt x="238" y="163"/>
                  </a:cubicBezTo>
                  <a:cubicBezTo>
                    <a:pt x="239" y="161"/>
                    <a:pt x="239" y="159"/>
                    <a:pt x="239" y="159"/>
                  </a:cubicBezTo>
                  <a:cubicBezTo>
                    <a:pt x="239" y="159"/>
                    <a:pt x="237" y="158"/>
                    <a:pt x="235" y="158"/>
                  </a:cubicBezTo>
                  <a:cubicBezTo>
                    <a:pt x="234" y="158"/>
                    <a:pt x="233" y="159"/>
                    <a:pt x="231" y="159"/>
                  </a:cubicBezTo>
                  <a:cubicBezTo>
                    <a:pt x="231" y="159"/>
                    <a:pt x="228" y="157"/>
                    <a:pt x="227" y="157"/>
                  </a:cubicBezTo>
                  <a:cubicBezTo>
                    <a:pt x="225" y="157"/>
                    <a:pt x="225" y="158"/>
                    <a:pt x="222" y="158"/>
                  </a:cubicBezTo>
                  <a:cubicBezTo>
                    <a:pt x="221" y="158"/>
                    <a:pt x="217" y="156"/>
                    <a:pt x="215" y="157"/>
                  </a:cubicBezTo>
                  <a:close/>
                  <a:moveTo>
                    <a:pt x="251" y="158"/>
                  </a:moveTo>
                  <a:cubicBezTo>
                    <a:pt x="251" y="159"/>
                    <a:pt x="251" y="159"/>
                    <a:pt x="251" y="159"/>
                  </a:cubicBezTo>
                  <a:cubicBezTo>
                    <a:pt x="253" y="159"/>
                    <a:pt x="254" y="159"/>
                    <a:pt x="255" y="159"/>
                  </a:cubicBezTo>
                  <a:cubicBezTo>
                    <a:pt x="255" y="159"/>
                    <a:pt x="255" y="158"/>
                    <a:pt x="253" y="158"/>
                  </a:cubicBezTo>
                  <a:cubicBezTo>
                    <a:pt x="254" y="158"/>
                    <a:pt x="252" y="158"/>
                    <a:pt x="251" y="158"/>
                  </a:cubicBezTo>
                  <a:close/>
                  <a:moveTo>
                    <a:pt x="243" y="159"/>
                  </a:moveTo>
                  <a:cubicBezTo>
                    <a:pt x="242" y="159"/>
                    <a:pt x="244" y="160"/>
                    <a:pt x="244" y="160"/>
                  </a:cubicBezTo>
                  <a:cubicBezTo>
                    <a:pt x="244" y="160"/>
                    <a:pt x="246" y="158"/>
                    <a:pt x="243" y="159"/>
                  </a:cubicBezTo>
                  <a:close/>
                  <a:moveTo>
                    <a:pt x="248" y="159"/>
                  </a:moveTo>
                  <a:cubicBezTo>
                    <a:pt x="247" y="159"/>
                    <a:pt x="247" y="160"/>
                    <a:pt x="249" y="161"/>
                  </a:cubicBezTo>
                  <a:cubicBezTo>
                    <a:pt x="249" y="161"/>
                    <a:pt x="250" y="158"/>
                    <a:pt x="248" y="159"/>
                  </a:cubicBezTo>
                  <a:close/>
                  <a:moveTo>
                    <a:pt x="271" y="159"/>
                  </a:moveTo>
                  <a:cubicBezTo>
                    <a:pt x="269" y="160"/>
                    <a:pt x="269" y="160"/>
                    <a:pt x="269" y="160"/>
                  </a:cubicBezTo>
                  <a:cubicBezTo>
                    <a:pt x="268" y="160"/>
                    <a:pt x="266" y="159"/>
                    <a:pt x="265" y="160"/>
                  </a:cubicBezTo>
                  <a:cubicBezTo>
                    <a:pt x="264" y="160"/>
                    <a:pt x="264" y="162"/>
                    <a:pt x="263" y="162"/>
                  </a:cubicBezTo>
                  <a:cubicBezTo>
                    <a:pt x="261" y="162"/>
                    <a:pt x="257" y="161"/>
                    <a:pt x="255" y="163"/>
                  </a:cubicBezTo>
                  <a:cubicBezTo>
                    <a:pt x="254" y="163"/>
                    <a:pt x="255" y="165"/>
                    <a:pt x="254" y="166"/>
                  </a:cubicBezTo>
                  <a:cubicBezTo>
                    <a:pt x="253" y="167"/>
                    <a:pt x="251" y="166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4" y="173"/>
                    <a:pt x="242" y="174"/>
                  </a:cubicBezTo>
                  <a:cubicBezTo>
                    <a:pt x="242" y="175"/>
                    <a:pt x="243" y="176"/>
                    <a:pt x="243" y="177"/>
                  </a:cubicBezTo>
                  <a:cubicBezTo>
                    <a:pt x="240" y="179"/>
                    <a:pt x="239" y="180"/>
                    <a:pt x="235" y="181"/>
                  </a:cubicBezTo>
                  <a:cubicBezTo>
                    <a:pt x="235" y="182"/>
                    <a:pt x="234" y="182"/>
                    <a:pt x="234" y="183"/>
                  </a:cubicBezTo>
                  <a:cubicBezTo>
                    <a:pt x="235" y="183"/>
                    <a:pt x="235" y="184"/>
                    <a:pt x="235" y="184"/>
                  </a:cubicBezTo>
                  <a:cubicBezTo>
                    <a:pt x="237" y="185"/>
                    <a:pt x="240" y="184"/>
                    <a:pt x="241" y="183"/>
                  </a:cubicBezTo>
                  <a:cubicBezTo>
                    <a:pt x="242" y="183"/>
                    <a:pt x="241" y="182"/>
                    <a:pt x="241" y="181"/>
                  </a:cubicBezTo>
                  <a:cubicBezTo>
                    <a:pt x="241" y="181"/>
                    <a:pt x="245" y="178"/>
                    <a:pt x="245" y="178"/>
                  </a:cubicBezTo>
                  <a:cubicBezTo>
                    <a:pt x="248" y="176"/>
                    <a:pt x="250" y="178"/>
                    <a:pt x="253" y="177"/>
                  </a:cubicBezTo>
                  <a:cubicBezTo>
                    <a:pt x="255" y="176"/>
                    <a:pt x="256" y="173"/>
                    <a:pt x="257" y="171"/>
                  </a:cubicBezTo>
                  <a:cubicBezTo>
                    <a:pt x="258" y="171"/>
                    <a:pt x="259" y="171"/>
                    <a:pt x="259" y="171"/>
                  </a:cubicBezTo>
                  <a:cubicBezTo>
                    <a:pt x="260" y="171"/>
                    <a:pt x="260" y="170"/>
                    <a:pt x="260" y="169"/>
                  </a:cubicBezTo>
                  <a:cubicBezTo>
                    <a:pt x="261" y="168"/>
                    <a:pt x="263" y="169"/>
                    <a:pt x="264" y="168"/>
                  </a:cubicBezTo>
                  <a:cubicBezTo>
                    <a:pt x="265" y="167"/>
                    <a:pt x="265" y="166"/>
                    <a:pt x="265" y="165"/>
                  </a:cubicBezTo>
                  <a:cubicBezTo>
                    <a:pt x="267" y="164"/>
                    <a:pt x="268" y="165"/>
                    <a:pt x="270" y="164"/>
                  </a:cubicBezTo>
                  <a:cubicBezTo>
                    <a:pt x="270" y="164"/>
                    <a:pt x="271" y="162"/>
                    <a:pt x="271" y="162"/>
                  </a:cubicBezTo>
                  <a:cubicBezTo>
                    <a:pt x="273" y="161"/>
                    <a:pt x="276" y="158"/>
                    <a:pt x="271" y="159"/>
                  </a:cubicBezTo>
                  <a:close/>
                  <a:moveTo>
                    <a:pt x="207" y="171"/>
                  </a:moveTo>
                  <a:cubicBezTo>
                    <a:pt x="205" y="174"/>
                    <a:pt x="205" y="174"/>
                    <a:pt x="205" y="174"/>
                  </a:cubicBezTo>
                  <a:cubicBezTo>
                    <a:pt x="211" y="176"/>
                    <a:pt x="212" y="179"/>
                    <a:pt x="220" y="179"/>
                  </a:cubicBezTo>
                  <a:cubicBezTo>
                    <a:pt x="220" y="178"/>
                    <a:pt x="221" y="174"/>
                    <a:pt x="219" y="175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5" y="172"/>
                    <a:pt x="212" y="172"/>
                    <a:pt x="207" y="171"/>
                  </a:cubicBezTo>
                  <a:close/>
                  <a:moveTo>
                    <a:pt x="63" y="50"/>
                  </a:moveTo>
                  <a:cubicBezTo>
                    <a:pt x="63" y="50"/>
                    <a:pt x="63" y="52"/>
                    <a:pt x="63" y="52"/>
                  </a:cubicBezTo>
                  <a:cubicBezTo>
                    <a:pt x="63" y="52"/>
                    <a:pt x="65" y="53"/>
                    <a:pt x="66" y="53"/>
                  </a:cubicBezTo>
                  <a:cubicBezTo>
                    <a:pt x="66" y="52"/>
                    <a:pt x="66" y="51"/>
                    <a:pt x="66" y="51"/>
                  </a:cubicBezTo>
                  <a:lnTo>
                    <a:pt x="63" y="50"/>
                  </a:lnTo>
                  <a:close/>
                  <a:moveTo>
                    <a:pt x="75" y="68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7" y="70"/>
                    <a:pt x="77" y="68"/>
                    <a:pt x="75" y="68"/>
                  </a:cubicBezTo>
                  <a:close/>
                  <a:moveTo>
                    <a:pt x="127" y="42"/>
                  </a:moveTo>
                  <a:cubicBezTo>
                    <a:pt x="127" y="42"/>
                    <a:pt x="127" y="42"/>
                    <a:pt x="126" y="42"/>
                  </a:cubicBezTo>
                  <a:cubicBezTo>
                    <a:pt x="126" y="41"/>
                    <a:pt x="125" y="42"/>
                    <a:pt x="124" y="42"/>
                  </a:cubicBezTo>
                  <a:cubicBezTo>
                    <a:pt x="124" y="42"/>
                    <a:pt x="124" y="44"/>
                    <a:pt x="124" y="45"/>
                  </a:cubicBezTo>
                  <a:cubicBezTo>
                    <a:pt x="123" y="45"/>
                    <a:pt x="122" y="45"/>
                    <a:pt x="122" y="46"/>
                  </a:cubicBezTo>
                  <a:cubicBezTo>
                    <a:pt x="120" y="47"/>
                    <a:pt x="121" y="49"/>
                    <a:pt x="120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3"/>
                    <a:pt x="118" y="61"/>
                    <a:pt x="118" y="62"/>
                  </a:cubicBezTo>
                  <a:cubicBezTo>
                    <a:pt x="119" y="62"/>
                    <a:pt x="121" y="64"/>
                    <a:pt x="121" y="65"/>
                  </a:cubicBezTo>
                  <a:cubicBezTo>
                    <a:pt x="121" y="66"/>
                    <a:pt x="120" y="68"/>
                    <a:pt x="120" y="69"/>
                  </a:cubicBezTo>
                  <a:cubicBezTo>
                    <a:pt x="120" y="69"/>
                    <a:pt x="122" y="71"/>
                    <a:pt x="122" y="71"/>
                  </a:cubicBezTo>
                  <a:cubicBezTo>
                    <a:pt x="123" y="72"/>
                    <a:pt x="122" y="73"/>
                    <a:pt x="122" y="74"/>
                  </a:cubicBezTo>
                  <a:cubicBezTo>
                    <a:pt x="122" y="74"/>
                    <a:pt x="123" y="74"/>
                    <a:pt x="124" y="75"/>
                  </a:cubicBezTo>
                  <a:cubicBezTo>
                    <a:pt x="123" y="77"/>
                    <a:pt x="123" y="77"/>
                    <a:pt x="122" y="79"/>
                  </a:cubicBezTo>
                  <a:cubicBezTo>
                    <a:pt x="123" y="78"/>
                    <a:pt x="124" y="79"/>
                    <a:pt x="124" y="79"/>
                  </a:cubicBezTo>
                  <a:cubicBezTo>
                    <a:pt x="125" y="79"/>
                    <a:pt x="126" y="77"/>
                    <a:pt x="126" y="77"/>
                  </a:cubicBezTo>
                  <a:cubicBezTo>
                    <a:pt x="128" y="77"/>
                    <a:pt x="127" y="78"/>
                    <a:pt x="128" y="77"/>
                  </a:cubicBezTo>
                  <a:cubicBezTo>
                    <a:pt x="129" y="81"/>
                    <a:pt x="129" y="84"/>
                    <a:pt x="130" y="88"/>
                  </a:cubicBezTo>
                  <a:cubicBezTo>
                    <a:pt x="131" y="89"/>
                    <a:pt x="132" y="90"/>
                    <a:pt x="132" y="91"/>
                  </a:cubicBezTo>
                  <a:cubicBezTo>
                    <a:pt x="133" y="93"/>
                    <a:pt x="133" y="94"/>
                    <a:pt x="133" y="96"/>
                  </a:cubicBezTo>
                  <a:cubicBezTo>
                    <a:pt x="135" y="97"/>
                    <a:pt x="138" y="98"/>
                    <a:pt x="140" y="97"/>
                  </a:cubicBezTo>
                  <a:cubicBezTo>
                    <a:pt x="141" y="97"/>
                    <a:pt x="140" y="95"/>
                    <a:pt x="143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4" y="97"/>
                    <a:pt x="144" y="96"/>
                    <a:pt x="146" y="97"/>
                  </a:cubicBezTo>
                  <a:cubicBezTo>
                    <a:pt x="146" y="97"/>
                    <a:pt x="146" y="100"/>
                    <a:pt x="146" y="100"/>
                  </a:cubicBezTo>
                  <a:cubicBezTo>
                    <a:pt x="147" y="101"/>
                    <a:pt x="148" y="99"/>
                    <a:pt x="148" y="101"/>
                  </a:cubicBezTo>
                  <a:cubicBezTo>
                    <a:pt x="152" y="101"/>
                    <a:pt x="152" y="100"/>
                    <a:pt x="156" y="100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8"/>
                    <a:pt x="158" y="98"/>
                    <a:pt x="158" y="98"/>
                  </a:cubicBezTo>
                  <a:cubicBezTo>
                    <a:pt x="160" y="99"/>
                    <a:pt x="161" y="102"/>
                    <a:pt x="164" y="100"/>
                  </a:cubicBezTo>
                  <a:cubicBezTo>
                    <a:pt x="164" y="100"/>
                    <a:pt x="164" y="99"/>
                    <a:pt x="165" y="99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70" y="101"/>
                    <a:pt x="168" y="101"/>
                    <a:pt x="170" y="102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1" y="103"/>
                    <a:pt x="171" y="104"/>
                    <a:pt x="172" y="103"/>
                  </a:cubicBezTo>
                  <a:cubicBezTo>
                    <a:pt x="172" y="103"/>
                    <a:pt x="174" y="102"/>
                    <a:pt x="174" y="101"/>
                  </a:cubicBezTo>
                  <a:cubicBezTo>
                    <a:pt x="177" y="100"/>
                    <a:pt x="179" y="100"/>
                    <a:pt x="182" y="99"/>
                  </a:cubicBezTo>
                  <a:cubicBezTo>
                    <a:pt x="183" y="94"/>
                    <a:pt x="186" y="90"/>
                    <a:pt x="190" y="88"/>
                  </a:cubicBezTo>
                  <a:cubicBezTo>
                    <a:pt x="189" y="86"/>
                    <a:pt x="188" y="85"/>
                    <a:pt x="187" y="83"/>
                  </a:cubicBezTo>
                  <a:cubicBezTo>
                    <a:pt x="189" y="81"/>
                    <a:pt x="191" y="79"/>
                    <a:pt x="193" y="76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93" y="73"/>
                    <a:pt x="190" y="72"/>
                    <a:pt x="191" y="71"/>
                  </a:cubicBezTo>
                  <a:cubicBezTo>
                    <a:pt x="192" y="71"/>
                    <a:pt x="192" y="72"/>
                    <a:pt x="193" y="71"/>
                  </a:cubicBezTo>
                  <a:cubicBezTo>
                    <a:pt x="195" y="68"/>
                    <a:pt x="194" y="62"/>
                    <a:pt x="194" y="58"/>
                  </a:cubicBezTo>
                  <a:cubicBezTo>
                    <a:pt x="197" y="56"/>
                    <a:pt x="199" y="55"/>
                    <a:pt x="204" y="54"/>
                  </a:cubicBezTo>
                  <a:cubicBezTo>
                    <a:pt x="203" y="54"/>
                    <a:pt x="204" y="52"/>
                    <a:pt x="203" y="52"/>
                  </a:cubicBezTo>
                  <a:cubicBezTo>
                    <a:pt x="200" y="50"/>
                    <a:pt x="196" y="49"/>
                    <a:pt x="195" y="46"/>
                  </a:cubicBezTo>
                  <a:cubicBezTo>
                    <a:pt x="194" y="44"/>
                    <a:pt x="196" y="42"/>
                    <a:pt x="196" y="41"/>
                  </a:cubicBezTo>
                  <a:cubicBezTo>
                    <a:pt x="197" y="37"/>
                    <a:pt x="194" y="33"/>
                    <a:pt x="192" y="30"/>
                  </a:cubicBezTo>
                  <a:cubicBezTo>
                    <a:pt x="192" y="30"/>
                    <a:pt x="191" y="28"/>
                    <a:pt x="192" y="28"/>
                  </a:cubicBezTo>
                  <a:cubicBezTo>
                    <a:pt x="192" y="27"/>
                    <a:pt x="193" y="27"/>
                    <a:pt x="193" y="26"/>
                  </a:cubicBezTo>
                  <a:cubicBezTo>
                    <a:pt x="194" y="27"/>
                    <a:pt x="193" y="26"/>
                    <a:pt x="194" y="26"/>
                  </a:cubicBezTo>
                  <a:cubicBezTo>
                    <a:pt x="195" y="26"/>
                    <a:pt x="194" y="24"/>
                    <a:pt x="194" y="24"/>
                  </a:cubicBezTo>
                  <a:cubicBezTo>
                    <a:pt x="194" y="23"/>
                    <a:pt x="192" y="23"/>
                    <a:pt x="192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69" y="39"/>
                    <a:pt x="169" y="39"/>
                    <a:pt x="169" y="39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42"/>
                  </a:lnTo>
                  <a:close/>
                  <a:moveTo>
                    <a:pt x="314" y="75"/>
                  </a:moveTo>
                  <a:cubicBezTo>
                    <a:pt x="314" y="76"/>
                    <a:pt x="309" y="76"/>
                    <a:pt x="309" y="76"/>
                  </a:cubicBezTo>
                  <a:cubicBezTo>
                    <a:pt x="309" y="75"/>
                    <a:pt x="309" y="81"/>
                    <a:pt x="309" y="81"/>
                  </a:cubicBezTo>
                  <a:cubicBezTo>
                    <a:pt x="307" y="81"/>
                    <a:pt x="308" y="83"/>
                    <a:pt x="309" y="83"/>
                  </a:cubicBezTo>
                  <a:cubicBezTo>
                    <a:pt x="310" y="84"/>
                    <a:pt x="313" y="83"/>
                    <a:pt x="314" y="83"/>
                  </a:cubicBezTo>
                  <a:cubicBezTo>
                    <a:pt x="315" y="84"/>
                    <a:pt x="316" y="84"/>
                    <a:pt x="316" y="85"/>
                  </a:cubicBezTo>
                  <a:cubicBezTo>
                    <a:pt x="316" y="85"/>
                    <a:pt x="317" y="88"/>
                    <a:pt x="317" y="88"/>
                  </a:cubicBezTo>
                  <a:cubicBezTo>
                    <a:pt x="317" y="88"/>
                    <a:pt x="314" y="88"/>
                    <a:pt x="316" y="89"/>
                  </a:cubicBezTo>
                  <a:cubicBezTo>
                    <a:pt x="318" y="90"/>
                    <a:pt x="323" y="88"/>
                    <a:pt x="326" y="89"/>
                  </a:cubicBezTo>
                  <a:cubicBezTo>
                    <a:pt x="327" y="89"/>
                    <a:pt x="330" y="90"/>
                    <a:pt x="332" y="90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329" y="92"/>
                    <a:pt x="327" y="92"/>
                    <a:pt x="325" y="92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1" y="94"/>
                    <a:pt x="316" y="94"/>
                    <a:pt x="314" y="94"/>
                  </a:cubicBezTo>
                  <a:cubicBezTo>
                    <a:pt x="315" y="96"/>
                    <a:pt x="315" y="96"/>
                    <a:pt x="315" y="96"/>
                  </a:cubicBezTo>
                  <a:cubicBezTo>
                    <a:pt x="317" y="96"/>
                    <a:pt x="318" y="96"/>
                    <a:pt x="319" y="95"/>
                  </a:cubicBezTo>
                  <a:cubicBezTo>
                    <a:pt x="321" y="101"/>
                    <a:pt x="319" y="99"/>
                    <a:pt x="323" y="101"/>
                  </a:cubicBezTo>
                  <a:cubicBezTo>
                    <a:pt x="323" y="102"/>
                    <a:pt x="322" y="102"/>
                    <a:pt x="322" y="104"/>
                  </a:cubicBezTo>
                  <a:cubicBezTo>
                    <a:pt x="322" y="104"/>
                    <a:pt x="324" y="106"/>
                    <a:pt x="324" y="106"/>
                  </a:cubicBezTo>
                  <a:cubicBezTo>
                    <a:pt x="324" y="106"/>
                    <a:pt x="326" y="106"/>
                    <a:pt x="326" y="106"/>
                  </a:cubicBezTo>
                  <a:cubicBezTo>
                    <a:pt x="326" y="105"/>
                    <a:pt x="327" y="102"/>
                    <a:pt x="328" y="101"/>
                  </a:cubicBezTo>
                  <a:cubicBezTo>
                    <a:pt x="328" y="101"/>
                    <a:pt x="329" y="100"/>
                    <a:pt x="329" y="100"/>
                  </a:cubicBezTo>
                  <a:cubicBezTo>
                    <a:pt x="329" y="100"/>
                    <a:pt x="329" y="102"/>
                    <a:pt x="329" y="102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7" y="106"/>
                    <a:pt x="338" y="105"/>
                    <a:pt x="338" y="105"/>
                  </a:cubicBezTo>
                  <a:cubicBezTo>
                    <a:pt x="338" y="105"/>
                    <a:pt x="336" y="111"/>
                    <a:pt x="340" y="112"/>
                  </a:cubicBezTo>
                  <a:cubicBezTo>
                    <a:pt x="342" y="112"/>
                    <a:pt x="342" y="111"/>
                    <a:pt x="344" y="111"/>
                  </a:cubicBezTo>
                  <a:cubicBezTo>
                    <a:pt x="346" y="113"/>
                    <a:pt x="346" y="113"/>
                    <a:pt x="346" y="113"/>
                  </a:cubicBezTo>
                  <a:cubicBezTo>
                    <a:pt x="348" y="113"/>
                    <a:pt x="348" y="111"/>
                    <a:pt x="350" y="112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4" y="115"/>
                    <a:pt x="355" y="116"/>
                    <a:pt x="357" y="120"/>
                  </a:cubicBezTo>
                  <a:cubicBezTo>
                    <a:pt x="363" y="119"/>
                    <a:pt x="360" y="120"/>
                    <a:pt x="364" y="121"/>
                  </a:cubicBezTo>
                  <a:cubicBezTo>
                    <a:pt x="366" y="122"/>
                    <a:pt x="367" y="121"/>
                    <a:pt x="368" y="122"/>
                  </a:cubicBezTo>
                  <a:cubicBezTo>
                    <a:pt x="370" y="127"/>
                    <a:pt x="370" y="127"/>
                    <a:pt x="370" y="127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70" y="134"/>
                    <a:pt x="369" y="134"/>
                    <a:pt x="370" y="135"/>
                  </a:cubicBezTo>
                  <a:cubicBezTo>
                    <a:pt x="370" y="136"/>
                    <a:pt x="371" y="136"/>
                    <a:pt x="372" y="137"/>
                  </a:cubicBezTo>
                  <a:cubicBezTo>
                    <a:pt x="372" y="138"/>
                    <a:pt x="372" y="139"/>
                    <a:pt x="372" y="141"/>
                  </a:cubicBezTo>
                  <a:cubicBezTo>
                    <a:pt x="372" y="141"/>
                    <a:pt x="374" y="143"/>
                    <a:pt x="374" y="143"/>
                  </a:cubicBezTo>
                  <a:cubicBezTo>
                    <a:pt x="375" y="147"/>
                    <a:pt x="374" y="147"/>
                    <a:pt x="375" y="151"/>
                  </a:cubicBezTo>
                  <a:cubicBezTo>
                    <a:pt x="374" y="151"/>
                    <a:pt x="373" y="149"/>
                    <a:pt x="372" y="149"/>
                  </a:cubicBezTo>
                  <a:cubicBezTo>
                    <a:pt x="371" y="149"/>
                    <a:pt x="370" y="148"/>
                    <a:pt x="368" y="149"/>
                  </a:cubicBezTo>
                  <a:cubicBezTo>
                    <a:pt x="368" y="149"/>
                    <a:pt x="364" y="155"/>
                    <a:pt x="364" y="156"/>
                  </a:cubicBezTo>
                  <a:cubicBezTo>
                    <a:pt x="367" y="155"/>
                    <a:pt x="370" y="155"/>
                    <a:pt x="373" y="155"/>
                  </a:cubicBezTo>
                  <a:cubicBezTo>
                    <a:pt x="373" y="154"/>
                    <a:pt x="374" y="152"/>
                    <a:pt x="374" y="152"/>
                  </a:cubicBezTo>
                  <a:cubicBezTo>
                    <a:pt x="375" y="152"/>
                    <a:pt x="375" y="153"/>
                    <a:pt x="375" y="153"/>
                  </a:cubicBezTo>
                  <a:cubicBezTo>
                    <a:pt x="378" y="154"/>
                    <a:pt x="380" y="152"/>
                    <a:pt x="382" y="153"/>
                  </a:cubicBezTo>
                  <a:cubicBezTo>
                    <a:pt x="384" y="153"/>
                    <a:pt x="387" y="157"/>
                    <a:pt x="387" y="159"/>
                  </a:cubicBezTo>
                  <a:cubicBezTo>
                    <a:pt x="387" y="159"/>
                    <a:pt x="387" y="161"/>
                    <a:pt x="387" y="161"/>
                  </a:cubicBezTo>
                  <a:cubicBezTo>
                    <a:pt x="388" y="161"/>
                    <a:pt x="388" y="161"/>
                    <a:pt x="388" y="161"/>
                  </a:cubicBezTo>
                  <a:cubicBezTo>
                    <a:pt x="389" y="161"/>
                    <a:pt x="389" y="163"/>
                    <a:pt x="390" y="163"/>
                  </a:cubicBezTo>
                  <a:cubicBezTo>
                    <a:pt x="390" y="164"/>
                    <a:pt x="391" y="164"/>
                    <a:pt x="392" y="164"/>
                  </a:cubicBezTo>
                  <a:cubicBezTo>
                    <a:pt x="392" y="141"/>
                    <a:pt x="392" y="141"/>
                    <a:pt x="392" y="141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91" y="95"/>
                    <a:pt x="391" y="95"/>
                    <a:pt x="390" y="95"/>
                  </a:cubicBezTo>
                  <a:cubicBezTo>
                    <a:pt x="390" y="95"/>
                    <a:pt x="389" y="92"/>
                    <a:pt x="388" y="91"/>
                  </a:cubicBezTo>
                  <a:cubicBezTo>
                    <a:pt x="386" y="91"/>
                    <a:pt x="385" y="92"/>
                    <a:pt x="384" y="92"/>
                  </a:cubicBezTo>
                  <a:cubicBezTo>
                    <a:pt x="381" y="92"/>
                    <a:pt x="376" y="90"/>
                    <a:pt x="374" y="89"/>
                  </a:cubicBezTo>
                  <a:cubicBezTo>
                    <a:pt x="372" y="88"/>
                    <a:pt x="366" y="83"/>
                    <a:pt x="363" y="83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62" y="85"/>
                    <a:pt x="361" y="85"/>
                    <a:pt x="360" y="85"/>
                  </a:cubicBezTo>
                  <a:cubicBezTo>
                    <a:pt x="359" y="86"/>
                    <a:pt x="358" y="89"/>
                    <a:pt x="357" y="89"/>
                  </a:cubicBezTo>
                  <a:cubicBezTo>
                    <a:pt x="356" y="90"/>
                    <a:pt x="353" y="90"/>
                    <a:pt x="352" y="91"/>
                  </a:cubicBezTo>
                  <a:cubicBezTo>
                    <a:pt x="351" y="93"/>
                    <a:pt x="350" y="97"/>
                    <a:pt x="348" y="99"/>
                  </a:cubicBezTo>
                  <a:cubicBezTo>
                    <a:pt x="347" y="100"/>
                    <a:pt x="345" y="100"/>
                    <a:pt x="343" y="101"/>
                  </a:cubicBezTo>
                  <a:cubicBezTo>
                    <a:pt x="343" y="100"/>
                    <a:pt x="343" y="101"/>
                    <a:pt x="342" y="101"/>
                  </a:cubicBezTo>
                  <a:cubicBezTo>
                    <a:pt x="341" y="99"/>
                    <a:pt x="341" y="98"/>
                    <a:pt x="341" y="97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39" y="97"/>
                    <a:pt x="339" y="95"/>
                    <a:pt x="339" y="93"/>
                  </a:cubicBezTo>
                  <a:cubicBezTo>
                    <a:pt x="337" y="93"/>
                    <a:pt x="337" y="93"/>
                    <a:pt x="337" y="93"/>
                  </a:cubicBezTo>
                  <a:cubicBezTo>
                    <a:pt x="336" y="94"/>
                    <a:pt x="337" y="94"/>
                    <a:pt x="336" y="95"/>
                  </a:cubicBezTo>
                  <a:cubicBezTo>
                    <a:pt x="335" y="90"/>
                    <a:pt x="333" y="87"/>
                    <a:pt x="334" y="82"/>
                  </a:cubicBezTo>
                  <a:cubicBezTo>
                    <a:pt x="335" y="81"/>
                    <a:pt x="336" y="81"/>
                    <a:pt x="336" y="79"/>
                  </a:cubicBezTo>
                  <a:cubicBezTo>
                    <a:pt x="336" y="78"/>
                    <a:pt x="334" y="74"/>
                    <a:pt x="332" y="7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32" y="74"/>
                    <a:pt x="330" y="74"/>
                    <a:pt x="329" y="74"/>
                  </a:cubicBezTo>
                  <a:cubicBezTo>
                    <a:pt x="329" y="74"/>
                    <a:pt x="329" y="72"/>
                    <a:pt x="327" y="73"/>
                  </a:cubicBezTo>
                  <a:cubicBezTo>
                    <a:pt x="327" y="73"/>
                    <a:pt x="328" y="74"/>
                    <a:pt x="326" y="74"/>
                  </a:cubicBezTo>
                  <a:cubicBezTo>
                    <a:pt x="324" y="74"/>
                    <a:pt x="321" y="71"/>
                    <a:pt x="319" y="71"/>
                  </a:cubicBezTo>
                  <a:cubicBezTo>
                    <a:pt x="315" y="72"/>
                    <a:pt x="315" y="75"/>
                    <a:pt x="314" y="75"/>
                  </a:cubicBezTo>
                  <a:close/>
                  <a:moveTo>
                    <a:pt x="110" y="19"/>
                  </a:moveTo>
                  <a:cubicBezTo>
                    <a:pt x="111" y="19"/>
                    <a:pt x="110" y="22"/>
                    <a:pt x="110" y="23"/>
                  </a:cubicBezTo>
                  <a:cubicBezTo>
                    <a:pt x="110" y="23"/>
                    <a:pt x="113" y="22"/>
                    <a:pt x="113" y="22"/>
                  </a:cubicBezTo>
                  <a:cubicBezTo>
                    <a:pt x="113" y="22"/>
                    <a:pt x="113" y="18"/>
                    <a:pt x="112" y="20"/>
                  </a:cubicBezTo>
                  <a:lnTo>
                    <a:pt x="110" y="1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2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9444708" y="3376904"/>
              <a:ext cx="14371" cy="10778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1 w 4"/>
                <a:gd name="T5" fmla="*/ 3 h 3"/>
                <a:gd name="T6" fmla="*/ 0 w 4"/>
                <a:gd name="T7" fmla="*/ 1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3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30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1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4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45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6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47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48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49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50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51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7087824" y="3795467"/>
              <a:ext cx="43114" cy="25150"/>
            </a:xfrm>
            <a:custGeom>
              <a:avLst/>
              <a:gdLst>
                <a:gd name="T0" fmla="*/ 7 w 12"/>
                <a:gd name="T1" fmla="*/ 1 h 7"/>
                <a:gd name="T2" fmla="*/ 5 w 12"/>
                <a:gd name="T3" fmla="*/ 7 h 7"/>
                <a:gd name="T4" fmla="*/ 7 w 12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7" y="1"/>
                  </a:moveTo>
                  <a:cubicBezTo>
                    <a:pt x="12" y="2"/>
                    <a:pt x="5" y="7"/>
                    <a:pt x="5" y="7"/>
                  </a:cubicBezTo>
                  <a:cubicBezTo>
                    <a:pt x="2" y="5"/>
                    <a:pt x="0" y="0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55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56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59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60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263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264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65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66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69"/>
            <p:cNvSpPr>
              <a:spLocks/>
            </p:cNvSpPr>
            <p:nvPr/>
          </p:nvSpPr>
          <p:spPr bwMode="auto">
            <a:xfrm>
              <a:off x="7231537" y="3750556"/>
              <a:ext cx="68263" cy="77246"/>
            </a:xfrm>
            <a:custGeom>
              <a:avLst/>
              <a:gdLst>
                <a:gd name="T0" fmla="*/ 16 w 19"/>
                <a:gd name="T1" fmla="*/ 16 h 22"/>
                <a:gd name="T2" fmla="*/ 15 w 19"/>
                <a:gd name="T3" fmla="*/ 14 h 22"/>
                <a:gd name="T4" fmla="*/ 13 w 19"/>
                <a:gd name="T5" fmla="*/ 14 h 22"/>
                <a:gd name="T6" fmla="*/ 13 w 19"/>
                <a:gd name="T7" fmla="*/ 12 h 22"/>
                <a:gd name="T8" fmla="*/ 17 w 19"/>
                <a:gd name="T9" fmla="*/ 2 h 22"/>
                <a:gd name="T10" fmla="*/ 14 w 19"/>
                <a:gd name="T11" fmla="*/ 0 h 22"/>
                <a:gd name="T12" fmla="*/ 11 w 19"/>
                <a:gd name="T13" fmla="*/ 3 h 22"/>
                <a:gd name="T14" fmla="*/ 9 w 19"/>
                <a:gd name="T15" fmla="*/ 1 h 22"/>
                <a:gd name="T16" fmla="*/ 7 w 19"/>
                <a:gd name="T17" fmla="*/ 3 h 22"/>
                <a:gd name="T18" fmla="*/ 3 w 19"/>
                <a:gd name="T19" fmla="*/ 12 h 22"/>
                <a:gd name="T20" fmla="*/ 1 w 19"/>
                <a:gd name="T21" fmla="*/ 19 h 22"/>
                <a:gd name="T22" fmla="*/ 6 w 19"/>
                <a:gd name="T23" fmla="*/ 22 h 22"/>
                <a:gd name="T24" fmla="*/ 9 w 19"/>
                <a:gd name="T25" fmla="*/ 21 h 22"/>
                <a:gd name="T26" fmla="*/ 12 w 19"/>
                <a:gd name="T27" fmla="*/ 21 h 22"/>
                <a:gd name="T28" fmla="*/ 16 w 19"/>
                <a:gd name="T2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2">
                  <a:moveTo>
                    <a:pt x="16" y="16"/>
                  </a:move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0"/>
                    <a:pt x="19" y="7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2" y="9"/>
                    <a:pt x="3" y="12"/>
                  </a:cubicBezTo>
                  <a:cubicBezTo>
                    <a:pt x="3" y="14"/>
                    <a:pt x="0" y="17"/>
                    <a:pt x="1" y="19"/>
                  </a:cubicBezTo>
                  <a:cubicBezTo>
                    <a:pt x="1" y="21"/>
                    <a:pt x="4" y="22"/>
                    <a:pt x="6" y="22"/>
                  </a:cubicBezTo>
                  <a:cubicBezTo>
                    <a:pt x="8" y="22"/>
                    <a:pt x="9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70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71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74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75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76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77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2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83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85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286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87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88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89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90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91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92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93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94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95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96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99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309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310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311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316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317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332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333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336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337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338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339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340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341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342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343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350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351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358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FCA0-BE79-4723-828A-2241ED99D438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0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8368-F3C6-461F-A9F6-3FCFA94AB9AD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6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2546625-D4B0-46F2-A25E-CC7F1A72E271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4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705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62212/?Project=89a341e5-50a1-4a41-b0a4-b3b747cbecf7&amp;SerialNumber=1294" TargetMode="External"/><Relationship Id="rId13" Type="http://schemas.openxmlformats.org/officeDocument/2006/relationships/hyperlink" Target="http://localhost:62212/?Project=89a341e5-50a1-4a41-b0a4-b3b747cbecf7&amp;SerialNumber=1304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localhost:62212/?Project=89a341e5-50a1-4a41-b0a4-b3b747cbecf7&amp;SerialNumber=1292" TargetMode="External"/><Relationship Id="rId12" Type="http://schemas.openxmlformats.org/officeDocument/2006/relationships/hyperlink" Target="http://localhost:62212/?Project=89a341e5-50a1-4a41-b0a4-b3b747cbecf7&amp;SerialNumber=130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62212/?Project=89a341e5-50a1-4a41-b0a4-b3b747cbecf7&amp;SerialNumber=1310" TargetMode="External"/><Relationship Id="rId11" Type="http://schemas.openxmlformats.org/officeDocument/2006/relationships/hyperlink" Target="http://localhost:62212/?Project=89a341e5-50a1-4a41-b0a4-b3b747cbecf7&amp;SerialNumber=1300" TargetMode="External"/><Relationship Id="rId5" Type="http://schemas.openxmlformats.org/officeDocument/2006/relationships/hyperlink" Target="http://localhost:62212/?Project=89a341e5-50a1-4a41-b0a4-b3b747cbecf7&amp;SerialNumber=1290" TargetMode="External"/><Relationship Id="rId15" Type="http://schemas.openxmlformats.org/officeDocument/2006/relationships/hyperlink" Target="http://localhost:62212/?Project=89a341e5-50a1-4a41-b0a4-b3b747cbecf7&amp;SerialNumber=1308" TargetMode="External"/><Relationship Id="rId10" Type="http://schemas.openxmlformats.org/officeDocument/2006/relationships/hyperlink" Target="http://localhost:62212/?Project=89a341e5-50a1-4a41-b0a4-b3b747cbecf7&amp;SerialNumber=1298" TargetMode="External"/><Relationship Id="rId4" Type="http://schemas.openxmlformats.org/officeDocument/2006/relationships/hyperlink" Target="http://localhost:62212/?Project=89a341e5-50a1-4a41-b0a4-b3b747cbecf7&amp;SerialNumber=1225" TargetMode="External"/><Relationship Id="rId9" Type="http://schemas.openxmlformats.org/officeDocument/2006/relationships/hyperlink" Target="http://localhost:62212/?Project=89a341e5-50a1-4a41-b0a4-b3b747cbecf7&amp;SerialNumber=1296" TargetMode="External"/><Relationship Id="rId14" Type="http://schemas.openxmlformats.org/officeDocument/2006/relationships/hyperlink" Target="http://localhost:62212/?Project=89a341e5-50a1-4a41-b0a4-b3b747cbecf7&amp;SerialNumber=130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flipV="1">
            <a:off x="2392929" y="2229641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 flipV="1">
            <a:off x="3363197" y="2610131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 flipV="1">
            <a:off x="6106421" y="1971302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 flipV="1">
            <a:off x="4382563" y="4649282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flipV="1">
            <a:off x="6568423" y="4746344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 flipV="1">
            <a:off x="9278036" y="2846673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 flipV="1">
            <a:off x="10063502" y="2531203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flipV="1">
            <a:off x="10307207" y="5135034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5715" y="224381"/>
            <a:ext cx="2851523" cy="6638625"/>
            <a:chOff x="2487613" y="285750"/>
            <a:chExt cx="2428875" cy="5654676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42930" y="-5005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706" y="-4219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11517" y="71015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424159-2283-0DA6-F88D-2BF3BEA6F0B9}"/>
              </a:ext>
            </a:extLst>
          </p:cNvPr>
          <p:cNvSpPr/>
          <p:nvPr/>
        </p:nvSpPr>
        <p:spPr>
          <a:xfrm>
            <a:off x="144314" y="103524"/>
            <a:ext cx="11852543" cy="1416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42"/>
              </a:spcAft>
            </a:pPr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CE 673: Instrumentation Laboratory &amp; Field       Practices in Geoinformatics</a:t>
            </a:r>
            <a:endParaRPr 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CD586D-CD42-7A21-E327-A4A8547BC6AF}"/>
              </a:ext>
            </a:extLst>
          </p:cNvPr>
          <p:cNvSpPr/>
          <p:nvPr/>
        </p:nvSpPr>
        <p:spPr>
          <a:xfrm>
            <a:off x="4448688" y="5707418"/>
            <a:ext cx="22761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5968">
              <a:spcAft>
                <a:spcPts val="353"/>
              </a:spcAft>
            </a:pPr>
            <a:r>
              <a:rPr lang="en-US" sz="4400" b="1" kern="1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Group 7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2" name="Picture 21" descr="A logo with text and symbols&#10;&#10;Description automatically generated">
            <a:extLst>
              <a:ext uri="{FF2B5EF4-FFF2-40B4-BE49-F238E27FC236}">
                <a16:creationId xmlns:a16="http://schemas.microsoft.com/office/drawing/2014/main" id="{2061D16E-706A-02D4-D75A-87624351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14" y="3180958"/>
            <a:ext cx="2076207" cy="19540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C3383-EC66-6C59-F53C-E9DEA048088C}"/>
              </a:ext>
            </a:extLst>
          </p:cNvPr>
          <p:cNvSpPr/>
          <p:nvPr/>
        </p:nvSpPr>
        <p:spPr>
          <a:xfrm>
            <a:off x="4905792" y="5146331"/>
            <a:ext cx="163839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5968">
              <a:spcAft>
                <a:spcPts val="353"/>
              </a:spcAft>
            </a:pPr>
            <a:r>
              <a:rPr lang="en-US" sz="2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2023-2024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A7D7ED3-9644-5815-6CA3-08AC07EBEBBC}"/>
              </a:ext>
            </a:extLst>
          </p:cNvPr>
          <p:cNvSpPr txBox="1"/>
          <p:nvPr/>
        </p:nvSpPr>
        <p:spPr>
          <a:xfrm>
            <a:off x="8268653" y="4045425"/>
            <a:ext cx="3779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5968">
              <a:spcAft>
                <a:spcPts val="353"/>
              </a:spcAft>
            </a:pPr>
            <a:r>
              <a:rPr lang="en-IN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Member</a:t>
            </a:r>
          </a:p>
          <a:p>
            <a:pPr defTabSz="295968">
              <a:spcAft>
                <a:spcPts val="353"/>
              </a:spcAft>
            </a:pPr>
            <a:endParaRPr lang="en-IN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0988" indent="-110988" defTabSz="295968">
              <a:spcAft>
                <a:spcPts val="353"/>
              </a:spcAft>
              <a:buAutoNum type="arabicPeriod"/>
            </a:pP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Satyam Agnihotri			231030406</a:t>
            </a:r>
          </a:p>
          <a:p>
            <a:pPr marL="110988" indent="-110988" defTabSz="295968">
              <a:spcAft>
                <a:spcPts val="353"/>
              </a:spcAft>
              <a:buAutoNum type="arabicPeriod"/>
            </a:pP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Anukul Dwivedi			231030402</a:t>
            </a:r>
          </a:p>
          <a:p>
            <a:pPr marL="110988" indent="-110988" defTabSz="295968">
              <a:spcAft>
                <a:spcPts val="353"/>
              </a:spcAft>
              <a:buAutoNum type="arabicPeriod"/>
            </a:pP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Pramod Gandugade		231030405</a:t>
            </a:r>
          </a:p>
          <a:p>
            <a:pPr marL="110988" indent="-110988" defTabSz="295968">
              <a:spcAft>
                <a:spcPts val="353"/>
              </a:spcAft>
              <a:buAutoNum type="arabicPeriod"/>
            </a:pP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Shubham Mishra			231030407</a:t>
            </a:r>
          </a:p>
          <a:p>
            <a:pPr marL="110988" indent="-110988" defTabSz="295968">
              <a:spcAft>
                <a:spcPts val="353"/>
              </a:spcAft>
              <a:buAutoNum type="arabicPeriod"/>
            </a:pPr>
            <a:r>
              <a:rPr lang="en-IN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Sreekanth K S				231030409</a:t>
            </a:r>
            <a:endParaRPr lang="en-IN" sz="6000" b="1" dirty="0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1ACA405-29BA-17AE-1561-E0A905D543D3}"/>
              </a:ext>
            </a:extLst>
          </p:cNvPr>
          <p:cNvSpPr txBox="1"/>
          <p:nvPr/>
        </p:nvSpPr>
        <p:spPr>
          <a:xfrm>
            <a:off x="654870" y="3049528"/>
            <a:ext cx="2324230" cy="36317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5968">
              <a:spcAft>
                <a:spcPts val="353"/>
              </a:spcAft>
            </a:pPr>
            <a:r>
              <a:rPr lang="en-IN" sz="2000" b="1" kern="1200" dirty="0">
                <a:latin typeface="+mn-lt"/>
                <a:ea typeface="+mn-ea"/>
                <a:cs typeface="+mn-cs"/>
              </a:rPr>
              <a:t>Mentor: </a:t>
            </a:r>
          </a:p>
          <a:p>
            <a:pPr defTabSz="295968">
              <a:spcAft>
                <a:spcPts val="353"/>
              </a:spcAft>
            </a:pPr>
            <a:r>
              <a:rPr lang="en-IN" sz="2000" b="1" kern="1200" dirty="0">
                <a:latin typeface="+mn-lt"/>
                <a:ea typeface="+mn-ea"/>
                <a:cs typeface="+mn-cs"/>
              </a:rPr>
              <a:t>Dr. Onkar Dikshit</a:t>
            </a:r>
          </a:p>
          <a:p>
            <a:pPr defTabSz="295968">
              <a:spcAft>
                <a:spcPts val="353"/>
              </a:spcAft>
            </a:pPr>
            <a:endParaRPr lang="en-IN" sz="2000" kern="1200" dirty="0">
              <a:latin typeface="+mn-lt"/>
              <a:ea typeface="+mn-ea"/>
              <a:cs typeface="+mn-cs"/>
            </a:endParaRPr>
          </a:p>
          <a:p>
            <a:pPr defTabSz="295968">
              <a:spcAft>
                <a:spcPts val="353"/>
              </a:spcAft>
            </a:pPr>
            <a:r>
              <a:rPr lang="en-IN" sz="2000" kern="1200" dirty="0">
                <a:latin typeface="+mn-lt"/>
                <a:ea typeface="+mn-ea"/>
                <a:cs typeface="+mn-cs"/>
              </a:rPr>
              <a:t>TA:</a:t>
            </a:r>
          </a:p>
          <a:p>
            <a:pPr defTabSz="295968">
              <a:spcAft>
                <a:spcPts val="353"/>
              </a:spcAft>
            </a:pPr>
            <a:r>
              <a:rPr lang="en-IN" sz="2000" kern="1200" dirty="0">
                <a:latin typeface="+mn-lt"/>
                <a:ea typeface="+mn-ea"/>
                <a:cs typeface="+mn-cs"/>
              </a:rPr>
              <a:t>Rashmi Malik</a:t>
            </a:r>
          </a:p>
          <a:p>
            <a:pPr defTabSz="295968">
              <a:spcAft>
                <a:spcPts val="353"/>
              </a:spcAft>
            </a:pPr>
            <a:endParaRPr lang="en-IN" sz="2000" kern="1200" dirty="0">
              <a:latin typeface="+mn-lt"/>
              <a:ea typeface="+mn-ea"/>
              <a:cs typeface="+mn-cs"/>
            </a:endParaRPr>
          </a:p>
          <a:p>
            <a:pPr defTabSz="295968">
              <a:spcAft>
                <a:spcPts val="353"/>
              </a:spcAft>
            </a:pPr>
            <a:r>
              <a:rPr lang="en-IN" sz="2000" kern="1200" dirty="0">
                <a:latin typeface="+mn-lt"/>
                <a:ea typeface="+mn-ea"/>
                <a:cs typeface="+mn-cs"/>
              </a:rPr>
              <a:t>Guidance:</a:t>
            </a:r>
          </a:p>
          <a:p>
            <a:pPr defTabSz="295968">
              <a:spcAft>
                <a:spcPts val="353"/>
              </a:spcAft>
            </a:pPr>
            <a:r>
              <a:rPr lang="en-IN" sz="2000" kern="1200" dirty="0">
                <a:latin typeface="+mn-lt"/>
                <a:ea typeface="+mn-ea"/>
                <a:cs typeface="+mn-cs"/>
              </a:rPr>
              <a:t>Hari Babu Sir</a:t>
            </a:r>
          </a:p>
          <a:p>
            <a:pPr defTabSz="295968">
              <a:spcAft>
                <a:spcPts val="353"/>
              </a:spcAft>
            </a:pPr>
            <a:r>
              <a:rPr lang="en-IN" sz="2000" kern="1200" dirty="0">
                <a:latin typeface="+mn-lt"/>
                <a:ea typeface="+mn-ea"/>
                <a:cs typeface="+mn-cs"/>
              </a:rPr>
              <a:t>Shitla Sir</a:t>
            </a:r>
          </a:p>
          <a:p>
            <a:pPr defTabSz="295968">
              <a:spcAft>
                <a:spcPts val="353"/>
              </a:spcAft>
            </a:pPr>
            <a:r>
              <a:rPr lang="en-IN" sz="2000" dirty="0"/>
              <a:t>Maurya Sir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F605FB-DFC4-623D-8EE9-8129F79A7BA2}"/>
              </a:ext>
            </a:extLst>
          </p:cNvPr>
          <p:cNvSpPr/>
          <p:nvPr/>
        </p:nvSpPr>
        <p:spPr>
          <a:xfrm>
            <a:off x="1661937" y="1622172"/>
            <a:ext cx="8821400" cy="769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cap="none" spc="50" dirty="0">
                <a:ln w="0"/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Field Survey   Presentation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94588D2A-4A66-5430-6BFE-9F60A704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7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32657" y="243828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Feature Mapping using 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F8D9B-E0EE-6DE0-6F80-2C8C37C09013}"/>
              </a:ext>
            </a:extLst>
          </p:cNvPr>
          <p:cNvSpPr txBox="1"/>
          <p:nvPr/>
        </p:nvSpPr>
        <p:spPr>
          <a:xfrm>
            <a:off x="475861" y="1481650"/>
            <a:ext cx="65034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Setting-up of instrument.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Orientation of instrument w.r.t control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Created code for features and stated mapping the features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Exporting Data into .csv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Creating map on ArcGIS pro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954CD-4EB7-CFE5-FDC8-7BBC3BC6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05" y="1114295"/>
            <a:ext cx="3865595" cy="5154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D484A-8C87-C1C8-70A6-1E00704C1F01}"/>
              </a:ext>
            </a:extLst>
          </p:cNvPr>
          <p:cNvSpPr txBox="1"/>
          <p:nvPr/>
        </p:nvSpPr>
        <p:spPr>
          <a:xfrm>
            <a:off x="541175" y="5053184"/>
            <a:ext cx="2220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Least Count:</a:t>
            </a:r>
          </a:p>
          <a:p>
            <a:r>
              <a:rPr lang="fr-FR" dirty="0"/>
              <a:t>Distance : 1 mm</a:t>
            </a:r>
          </a:p>
          <a:p>
            <a:r>
              <a:rPr lang="fr-FR" dirty="0"/>
              <a:t>Angle: 1 sec</a:t>
            </a:r>
          </a:p>
        </p:txBody>
      </p:sp>
    </p:spTree>
    <p:extLst>
      <p:ext uri="{BB962C8B-B14F-4D97-AF65-F5344CB8AC3E}">
        <p14:creationId xmlns:p14="http://schemas.microsoft.com/office/powerpoint/2010/main" val="2058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CEE15-10C6-06C3-53C7-F140EA7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2DD10-D6AB-14F1-3F7A-6084E405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95" y="119529"/>
            <a:ext cx="9360480" cy="6618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0D574-BB95-1CEB-188B-325A8896D600}"/>
              </a:ext>
            </a:extLst>
          </p:cNvPr>
          <p:cNvSpPr txBox="1"/>
          <p:nvPr/>
        </p:nvSpPr>
        <p:spPr>
          <a:xfrm>
            <a:off x="83975" y="2863239"/>
            <a:ext cx="2220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Scale</a:t>
            </a:r>
            <a:r>
              <a:rPr lang="fr-FR" dirty="0"/>
              <a:t> : 1:1000</a:t>
            </a:r>
          </a:p>
          <a:p>
            <a:r>
              <a:rPr lang="fr-FR" dirty="0"/>
              <a:t>Contour </a:t>
            </a:r>
            <a:r>
              <a:rPr lang="fr-FR" dirty="0" err="1"/>
              <a:t>Interval</a:t>
            </a:r>
            <a:r>
              <a:rPr lang="fr-FR" dirty="0"/>
              <a:t>: 1 m</a:t>
            </a:r>
          </a:p>
        </p:txBody>
      </p:sp>
    </p:spTree>
    <p:extLst>
      <p:ext uri="{BB962C8B-B14F-4D97-AF65-F5344CB8AC3E}">
        <p14:creationId xmlns:p14="http://schemas.microsoft.com/office/powerpoint/2010/main" val="48406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6143" y="6431609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32657" y="61266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44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CD936-AE67-5161-14D4-6B30A8D22DB4}"/>
              </a:ext>
            </a:extLst>
          </p:cNvPr>
          <p:cNvSpPr txBox="1">
            <a:spLocks/>
          </p:cNvSpPr>
          <p:nvPr/>
        </p:nvSpPr>
        <p:spPr>
          <a:xfrm>
            <a:off x="185057" y="61266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/>
              <a:t>City Map Using Juno-3B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D11A1-8525-630B-473E-8AD17B1E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25" y="570441"/>
            <a:ext cx="8675433" cy="613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2E67B-178E-2DCB-E807-F50BDC8B76A3}"/>
              </a:ext>
            </a:extLst>
          </p:cNvPr>
          <p:cNvSpPr txBox="1"/>
          <p:nvPr/>
        </p:nvSpPr>
        <p:spPr>
          <a:xfrm>
            <a:off x="185057" y="1481650"/>
            <a:ext cx="349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925FF-FE12-BBA9-1CCB-1359667987E6}"/>
              </a:ext>
            </a:extLst>
          </p:cNvPr>
          <p:cNvSpPr txBox="1"/>
          <p:nvPr/>
        </p:nvSpPr>
        <p:spPr>
          <a:xfrm>
            <a:off x="379559" y="6246943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Scale</a:t>
            </a:r>
            <a:r>
              <a:rPr lang="fr-FR" dirty="0"/>
              <a:t> : 1:15000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2B3DF-EC97-1116-9103-DB38C3AF151B}"/>
              </a:ext>
            </a:extLst>
          </p:cNvPr>
          <p:cNvSpPr txBox="1"/>
          <p:nvPr/>
        </p:nvSpPr>
        <p:spPr>
          <a:xfrm>
            <a:off x="32657" y="1043790"/>
            <a:ext cx="31246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Hand </a:t>
            </a:r>
            <a:r>
              <a:rPr lang="fr-FR" dirty="0" err="1"/>
              <a:t>Held</a:t>
            </a:r>
            <a:r>
              <a:rPr lang="fr-FR" dirty="0"/>
              <a:t> Mapping </a:t>
            </a:r>
            <a:r>
              <a:rPr lang="fr-FR" dirty="0" err="1"/>
              <a:t>Device</a:t>
            </a:r>
            <a:r>
              <a:rPr lang="fr-FR" dirty="0"/>
              <a:t>.</a:t>
            </a:r>
          </a:p>
          <a:p>
            <a:r>
              <a:rPr lang="fr-FR" dirty="0"/>
              <a:t>Constellations  Support: </a:t>
            </a:r>
            <a:r>
              <a:rPr lang="fr-FR" dirty="0" err="1"/>
              <a:t>Only</a:t>
            </a:r>
            <a:r>
              <a:rPr lang="fr-FR" dirty="0"/>
              <a:t> GPS.</a:t>
            </a:r>
          </a:p>
          <a:p>
            <a:r>
              <a:rPr lang="fr-FR" dirty="0" err="1"/>
              <a:t>Accuracy</a:t>
            </a:r>
            <a:r>
              <a:rPr lang="fr-FR" dirty="0"/>
              <a:t>:</a:t>
            </a:r>
          </a:p>
          <a:p>
            <a:r>
              <a:rPr lang="fr-FR" dirty="0"/>
              <a:t>Pre- </a:t>
            </a:r>
            <a:r>
              <a:rPr lang="fr-FR" dirty="0" err="1"/>
              <a:t>processing</a:t>
            </a:r>
            <a:r>
              <a:rPr lang="fr-FR" dirty="0"/>
              <a:t> = 8 -10 m</a:t>
            </a:r>
          </a:p>
          <a:p>
            <a:r>
              <a:rPr lang="fr-FR" dirty="0"/>
              <a:t>Post </a:t>
            </a:r>
            <a:r>
              <a:rPr lang="fr-FR" dirty="0" err="1"/>
              <a:t>processing</a:t>
            </a:r>
            <a:r>
              <a:rPr lang="fr-FR" dirty="0"/>
              <a:t> = up to 2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434CE-309B-7327-3EFC-3EF189B2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9558" y="3127319"/>
            <a:ext cx="2149037" cy="28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3486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89694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Road Profile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77033-7A22-2BA2-D5ED-F0BAC809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343" y="742401"/>
            <a:ext cx="5722575" cy="5979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B4BE5-6A08-1C62-5EB3-D888DBDF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11" y="1776659"/>
            <a:ext cx="3995229" cy="2336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E1565-E310-B015-E7BD-B67B88D5517D}"/>
              </a:ext>
            </a:extLst>
          </p:cNvPr>
          <p:cNvSpPr txBox="1"/>
          <p:nvPr/>
        </p:nvSpPr>
        <p:spPr>
          <a:xfrm>
            <a:off x="1921328" y="4210341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C/S  Road.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D0744-FCB8-1136-3AFC-92C1E2B759AC}"/>
              </a:ext>
            </a:extLst>
          </p:cNvPr>
          <p:cNvSpPr txBox="1"/>
          <p:nvPr/>
        </p:nvSpPr>
        <p:spPr>
          <a:xfrm>
            <a:off x="2855167" y="5987018"/>
            <a:ext cx="306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Longitudinal section of Road</a:t>
            </a:r>
          </a:p>
        </p:txBody>
      </p:sp>
    </p:spTree>
    <p:extLst>
      <p:ext uri="{BB962C8B-B14F-4D97-AF65-F5344CB8AC3E}">
        <p14:creationId xmlns:p14="http://schemas.microsoft.com/office/powerpoint/2010/main" val="96491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26686" cy="5971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Lab- 1 Chain &amp; Compass survey</a:t>
            </a:r>
          </a:p>
        </p:txBody>
      </p:sp>
      <p:pic>
        <p:nvPicPr>
          <p:cNvPr id="5" name="Picture 4" descr="A drawing of a triangle&#10;&#10;Description automatically generated">
            <a:extLst>
              <a:ext uri="{FF2B5EF4-FFF2-40B4-BE49-F238E27FC236}">
                <a16:creationId xmlns:a16="http://schemas.microsoft.com/office/drawing/2014/main" id="{149AB69F-0B05-5133-A0A2-A3833B42B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1" y="1147663"/>
            <a:ext cx="4907381" cy="42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F8F0A-C4E0-BE9E-203A-44BA80D5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87" y="1021791"/>
            <a:ext cx="4593475" cy="4755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41EFC-4522-799D-304B-D8334974CF6A}"/>
              </a:ext>
            </a:extLst>
          </p:cNvPr>
          <p:cNvSpPr txBox="1"/>
          <p:nvPr/>
        </p:nvSpPr>
        <p:spPr>
          <a:xfrm>
            <a:off x="2046224" y="5777187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Control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7957F-7D0C-B5A7-A5B5-88D120573EB5}"/>
              </a:ext>
            </a:extLst>
          </p:cNvPr>
          <p:cNvSpPr txBox="1"/>
          <p:nvPr/>
        </p:nvSpPr>
        <p:spPr>
          <a:xfrm>
            <a:off x="7649545" y="5989742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351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242596"/>
            <a:ext cx="12126686" cy="5971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/>
              <a:t>Lab- 2 EDMI calibration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B12926-4021-6F56-D592-01B375565531}"/>
              </a:ext>
            </a:extLst>
          </p:cNvPr>
          <p:cNvSpPr txBox="1">
            <a:spLocks/>
          </p:cNvSpPr>
          <p:nvPr/>
        </p:nvSpPr>
        <p:spPr>
          <a:xfrm>
            <a:off x="719999" y="1082351"/>
            <a:ext cx="9357062" cy="281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●"/>
              <a:defRPr sz="125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vo"/>
                <a:sym typeface="Arvo"/>
              </a:rPr>
              <a:t>Objective was finding cyclic error, instrument const. and the scale error. </a:t>
            </a: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vo"/>
                <a:sym typeface="Arvo"/>
              </a:rPr>
              <a:t>Taking 30 meter long distance using tape. </a:t>
            </a: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vo"/>
                <a:sym typeface="Arvo"/>
              </a:rPr>
              <a:t>Divide the distance in 20 meter and 10 meter which was divided into 10 part of 1 meter. </a:t>
            </a: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vo"/>
                <a:sym typeface="Arvo"/>
              </a:rPr>
              <a:t>Equation for instrument const. is given by</a:t>
            </a: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vo"/>
              <a:sym typeface="Arvo"/>
            </a:endParaRP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vo"/>
              <a:sym typeface="Arvo"/>
            </a:endParaRPr>
          </a:p>
          <a:p>
            <a:pPr marL="457200" marR="0" lvl="0" indent="-279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Nunito Light"/>
              <a:buChar char="●"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vo"/>
                <a:sym typeface="Arvo"/>
              </a:rPr>
              <a:t>Equation for scale error is given by</a:t>
            </a:r>
          </a:p>
        </p:txBody>
      </p:sp>
      <p:pic>
        <p:nvPicPr>
          <p:cNvPr id="4" name="Picture 3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A4C82C52-D3F0-5BE0-A6AE-023C334D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904" y="3099805"/>
            <a:ext cx="2296296" cy="89386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123B15-EF7B-7D47-CC4D-106B25C5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12" y="4385388"/>
            <a:ext cx="4950993" cy="11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26686" cy="5971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Lab- 3 Traversing using Total Station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03A55-F560-7BCA-F445-77EF3159EB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0"/>
          <a:stretch/>
        </p:blipFill>
        <p:spPr bwMode="auto">
          <a:xfrm>
            <a:off x="8789437" y="564780"/>
            <a:ext cx="2983580" cy="3349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white sheet with black text and red text&#10;&#10;Description automatically generated">
            <a:extLst>
              <a:ext uri="{FF2B5EF4-FFF2-40B4-BE49-F238E27FC236}">
                <a16:creationId xmlns:a16="http://schemas.microsoft.com/office/drawing/2014/main" id="{453D6D8F-B4EF-641B-683A-6CA68897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27" y="3913848"/>
            <a:ext cx="4136573" cy="2805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C265-1ED1-89C7-2C5E-BFB3BC80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99" y="723122"/>
            <a:ext cx="4136573" cy="3102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C428E5-5DA6-469A-B998-1E528D06DCC5}"/>
              </a:ext>
            </a:extLst>
          </p:cNvPr>
          <p:cNvSpPr txBox="1"/>
          <p:nvPr/>
        </p:nvSpPr>
        <p:spPr>
          <a:xfrm>
            <a:off x="276199" y="4468104"/>
            <a:ext cx="3941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LOCATION : Old </a:t>
            </a:r>
            <a:r>
              <a:rPr lang="fr-FR" dirty="0" err="1"/>
              <a:t>Convo</a:t>
            </a:r>
            <a:r>
              <a:rPr lang="fr-FR" dirty="0"/>
              <a:t>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Taking</a:t>
            </a:r>
            <a:r>
              <a:rPr lang="fr-FR" dirty="0"/>
              <a:t> Face </a:t>
            </a:r>
            <a:r>
              <a:rPr lang="fr-FR" dirty="0" err="1"/>
              <a:t>left</a:t>
            </a:r>
            <a:r>
              <a:rPr lang="fr-FR" dirty="0"/>
              <a:t> and Face right Reading of </a:t>
            </a:r>
            <a:r>
              <a:rPr lang="fr-FR" dirty="0" err="1"/>
              <a:t>interior</a:t>
            </a:r>
            <a:r>
              <a:rPr lang="fr-FR" dirty="0"/>
              <a:t> angle of traverse </a:t>
            </a:r>
            <a:r>
              <a:rPr lang="fr-FR" dirty="0" err="1"/>
              <a:t>using</a:t>
            </a:r>
            <a:r>
              <a:rPr lang="fr-FR" dirty="0"/>
              <a:t> total station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AF189-2EC2-B7CF-DC02-44BA9AE3CB93}"/>
              </a:ext>
            </a:extLst>
          </p:cNvPr>
          <p:cNvSpPr txBox="1"/>
          <p:nvPr/>
        </p:nvSpPr>
        <p:spPr>
          <a:xfrm>
            <a:off x="8955975" y="5068268"/>
            <a:ext cx="2650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Third Order Precision because the closing error is  15.298 sec.</a:t>
            </a:r>
          </a:p>
        </p:txBody>
      </p:sp>
    </p:spTree>
    <p:extLst>
      <p:ext uri="{BB962C8B-B14F-4D97-AF65-F5344CB8AC3E}">
        <p14:creationId xmlns:p14="http://schemas.microsoft.com/office/powerpoint/2010/main" val="425494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11D96-39AC-B414-0681-F6D15846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screenshot of a document">
            <a:extLst>
              <a:ext uri="{FF2B5EF4-FFF2-40B4-BE49-F238E27FC236}">
                <a16:creationId xmlns:a16="http://schemas.microsoft.com/office/drawing/2014/main" id="{C3464C41-1B3B-E186-D165-4A8410533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" r="7560" b="4640"/>
          <a:stretch/>
        </p:blipFill>
        <p:spPr bwMode="auto">
          <a:xfrm>
            <a:off x="1864769" y="136525"/>
            <a:ext cx="8065116" cy="6584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398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26686" cy="5971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E84B-4232-B5DE-2FAD-1CC36C3D3025}"/>
              </a:ext>
            </a:extLst>
          </p:cNvPr>
          <p:cNvSpPr txBox="1"/>
          <p:nvPr/>
        </p:nvSpPr>
        <p:spPr>
          <a:xfrm>
            <a:off x="167951" y="1184987"/>
            <a:ext cx="11958735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camp provided comprehensive understanding of basic and advanced field surveying methods.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learned to establish horizontal and vertical control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knowledge on utilizing navigation receivers for data collection was imparted.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Proficiency in collecting and handling spatial data using various surveying instruments was achieved.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camp provided an enriching experience, effectively bridging the divide between academic knowledge and practical application.</a:t>
            </a:r>
          </a:p>
        </p:txBody>
      </p:sp>
    </p:spTree>
    <p:extLst>
      <p:ext uri="{BB962C8B-B14F-4D97-AF65-F5344CB8AC3E}">
        <p14:creationId xmlns:p14="http://schemas.microsoft.com/office/powerpoint/2010/main" val="382303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26686" cy="5971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FE0FF-2639-2B2A-A01A-A25CFBFC6470}"/>
              </a:ext>
            </a:extLst>
          </p:cNvPr>
          <p:cNvSpPr txBox="1"/>
          <p:nvPr/>
        </p:nvSpPr>
        <p:spPr>
          <a:xfrm>
            <a:off x="510851" y="934635"/>
            <a:ext cx="105645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	Wolf, P.R. and Ghilani, C.D., 2002, Elementary surveying, an introduction to geomatics, X edition, Prentice Hall: NJ.</a:t>
            </a:r>
          </a:p>
          <a:p>
            <a:r>
              <a:rPr lang="en-IN" dirty="0"/>
              <a:t>2.	Schofield, W. and Breach, M., 2007, Engineering surveying, VI edition, Butterworth: Oxford.</a:t>
            </a:r>
          </a:p>
          <a:p>
            <a:r>
              <a:rPr lang="en-IN" dirty="0"/>
              <a:t>3.	Anderson, J.M. and Mikhail, E.M., 1998, Surveying theory and practice, WCB McGraw: Boston.</a:t>
            </a:r>
          </a:p>
        </p:txBody>
      </p:sp>
    </p:spTree>
    <p:extLst>
      <p:ext uri="{BB962C8B-B14F-4D97-AF65-F5344CB8AC3E}">
        <p14:creationId xmlns:p14="http://schemas.microsoft.com/office/powerpoint/2010/main" val="308658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F66B-70BD-C15A-B9EF-73B42CFA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67057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/>
              <a:t>Agenda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E49F0-EF5E-33DD-308F-81FD0083DB2B}"/>
              </a:ext>
            </a:extLst>
          </p:cNvPr>
          <p:cNvSpPr txBox="1"/>
          <p:nvPr/>
        </p:nvSpPr>
        <p:spPr>
          <a:xfrm>
            <a:off x="0" y="1250302"/>
            <a:ext cx="121204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Objective.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Survey Camp Exercises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dirty="0"/>
              <a:t>Topographic Map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sz="2000" dirty="0"/>
              <a:t>Reconnaissance.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sz="2000" dirty="0"/>
              <a:t>Control Point Establishment using GNSS.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sz="2000" dirty="0"/>
              <a:t>Level Transfer using Auto Level 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sz="2000" dirty="0"/>
              <a:t>Feature Mapping Using Total Station.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dirty="0"/>
              <a:t>City Survey using Juno-3B.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sz="2000" dirty="0"/>
              <a:t>Road Profile using Total Station.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Laboratory Exercise – I : Chain and Compass Survey.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Laboratory Exercise – II : EDMI calibration.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Laboratory Exercise – II : Total station traversing.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36F84-ECD4-C53D-717C-7D2E7E0E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86FE3-ABA0-B78C-9EB0-C10F59C1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70" y="1618860"/>
            <a:ext cx="4288646" cy="32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87F58-7B67-1A9E-41EA-8A9C74EA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1219199" y="685800"/>
            <a:ext cx="9753601" cy="5971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solidFill>
                  <a:srgbClr val="FFFF00"/>
                </a:solidFill>
              </a:rPr>
              <a:t>Thankyou!...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B8835-6789-A66A-E68E-60859A074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0" t="1617" r="1080" b="40417"/>
          <a:stretch/>
        </p:blipFill>
        <p:spPr>
          <a:xfrm>
            <a:off x="3522382" y="4027547"/>
            <a:ext cx="4614436" cy="17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08C9C-0D8B-31E6-72A1-339899C57F1D}"/>
              </a:ext>
            </a:extLst>
          </p:cNvPr>
          <p:cNvSpPr txBox="1"/>
          <p:nvPr/>
        </p:nvSpPr>
        <p:spPr>
          <a:xfrm>
            <a:off x="0" y="345234"/>
            <a:ext cx="1184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Time Line of survey camp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29993B-91AE-D3C0-7084-8E8FD3702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025318"/>
              </p:ext>
            </p:extLst>
          </p:nvPr>
        </p:nvGraphicFramePr>
        <p:xfrm>
          <a:off x="586273" y="2517282"/>
          <a:ext cx="11019453" cy="1823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99BF16-69F7-D96D-FF4E-84A97ED8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887FE0-B40E-C428-6E06-036DC2DB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618B0F-A3C5-0099-671B-49512971A3E1}"/>
              </a:ext>
            </a:extLst>
          </p:cNvPr>
          <p:cNvSpPr txBox="1">
            <a:spLocks/>
          </p:cNvSpPr>
          <p:nvPr/>
        </p:nvSpPr>
        <p:spPr>
          <a:xfrm>
            <a:off x="158620" y="369790"/>
            <a:ext cx="11195180" cy="6845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b="1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490DE-5433-76AA-1D43-7B3D0D97B766}"/>
              </a:ext>
            </a:extLst>
          </p:cNvPr>
          <p:cNvSpPr txBox="1"/>
          <p:nvPr/>
        </p:nvSpPr>
        <p:spPr>
          <a:xfrm>
            <a:off x="158620" y="1427584"/>
            <a:ext cx="1138334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gain practical understanding and hands-on experience with a range of survey instruments.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explore and appreciate the significance of reconnaissance surveys.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appreciate the concept horizontal and vertical datum.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learn the process of topographic map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understand the precision of different surveying instrument and there appropriate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accurately measure and map out boundaries, features, and topography using chain and compass traversing.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determine calibration parameters for EDMI.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establish closed traverses using Total Stations and defining the precision on the basis of closing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understanding the basic principals of surveying and there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514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819E-423D-BF24-F565-0DB41EA4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" y="243828"/>
            <a:ext cx="12126686" cy="78254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Survey Camp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F3DE9-DC27-3FAA-94E5-C9689864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96977F-3B48-FEF8-C1AD-824B28A74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837494"/>
              </p:ext>
            </p:extLst>
          </p:nvPr>
        </p:nvGraphicFramePr>
        <p:xfrm>
          <a:off x="242596" y="1856793"/>
          <a:ext cx="11709918" cy="2631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119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32657" y="243828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b="1" dirty="0"/>
              <a:t>Reconnaissance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5ACFC-00EE-B3A2-9DC3-52E73B57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4"/>
          <a:stretch/>
        </p:blipFill>
        <p:spPr>
          <a:xfrm>
            <a:off x="6802286" y="1026368"/>
            <a:ext cx="5243533" cy="5224749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EA36E0A9-C451-3448-57BE-77BA60799004}"/>
              </a:ext>
            </a:extLst>
          </p:cNvPr>
          <p:cNvSpPr txBox="1">
            <a:spLocks/>
          </p:cNvSpPr>
          <p:nvPr/>
        </p:nvSpPr>
        <p:spPr>
          <a:xfrm>
            <a:off x="229956" y="1330287"/>
            <a:ext cx="6357456" cy="2900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Decided Upon the area to be mapped.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Finalized features to be mapped.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First, needed to densify horizontal control.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Control points had to be intervisible and accessibility.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No obstructions for canopy for GNSS measurements.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Marked up Control points with paint and pegs.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Optimal Control Point to cover maximum area.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9F807-6112-5CC2-0006-26339068E6DF}"/>
              </a:ext>
            </a:extLst>
          </p:cNvPr>
          <p:cNvSpPr txBox="1"/>
          <p:nvPr/>
        </p:nvSpPr>
        <p:spPr>
          <a:xfrm>
            <a:off x="687156" y="5728996"/>
            <a:ext cx="295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Control Points Identified : 7  </a:t>
            </a:r>
          </a:p>
        </p:txBody>
      </p:sp>
    </p:spTree>
    <p:extLst>
      <p:ext uri="{BB962C8B-B14F-4D97-AF65-F5344CB8AC3E}">
        <p14:creationId xmlns:p14="http://schemas.microsoft.com/office/powerpoint/2010/main" val="314208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32657" y="243828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b="1" dirty="0"/>
              <a:t>Control Point Establishment using GNSS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B76C2-F9AA-AEC8-5D3B-BC0BCA3A4C69}"/>
              </a:ext>
            </a:extLst>
          </p:cNvPr>
          <p:cNvSpPr txBox="1"/>
          <p:nvPr/>
        </p:nvSpPr>
        <p:spPr>
          <a:xfrm>
            <a:off x="335835" y="1106035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used : R10 GNSS 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GNSS survey for global coordinates of control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Static survey :15 min observation for each control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Processing the data using TBC.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C5997-058C-22B7-D29A-A087AF61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67" b="26395"/>
          <a:stretch/>
        </p:blipFill>
        <p:spPr>
          <a:xfrm>
            <a:off x="6736567" y="803048"/>
            <a:ext cx="2118184" cy="6054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649C8-6549-849F-56C1-C665E209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66" y="2286048"/>
            <a:ext cx="2316713" cy="308895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26DB15-67A3-CD24-8690-A59B44636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90966"/>
              </p:ext>
            </p:extLst>
          </p:nvPr>
        </p:nvGraphicFramePr>
        <p:xfrm>
          <a:off x="245959" y="2940028"/>
          <a:ext cx="6187429" cy="341632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954707">
                  <a:extLst>
                    <a:ext uri="{9D8B030D-6E8A-4147-A177-3AD203B41FA5}">
                      <a16:colId xmlns:a16="http://schemas.microsoft.com/office/drawing/2014/main" val="2180620807"/>
                    </a:ext>
                  </a:extLst>
                </a:gridCol>
                <a:gridCol w="1262433">
                  <a:extLst>
                    <a:ext uri="{9D8B030D-6E8A-4147-A177-3AD203B41FA5}">
                      <a16:colId xmlns:a16="http://schemas.microsoft.com/office/drawing/2014/main" val="1744087953"/>
                    </a:ext>
                  </a:extLst>
                </a:gridCol>
                <a:gridCol w="1296015">
                  <a:extLst>
                    <a:ext uri="{9D8B030D-6E8A-4147-A177-3AD203B41FA5}">
                      <a16:colId xmlns:a16="http://schemas.microsoft.com/office/drawing/2014/main" val="1170067719"/>
                    </a:ext>
                  </a:extLst>
                </a:gridCol>
                <a:gridCol w="1424178">
                  <a:extLst>
                    <a:ext uri="{9D8B030D-6E8A-4147-A177-3AD203B41FA5}">
                      <a16:colId xmlns:a16="http://schemas.microsoft.com/office/drawing/2014/main" val="2240559882"/>
                    </a:ext>
                  </a:extLst>
                </a:gridCol>
                <a:gridCol w="1250096">
                  <a:extLst>
                    <a:ext uri="{9D8B030D-6E8A-4147-A177-3AD203B41FA5}">
                      <a16:colId xmlns:a16="http://schemas.microsoft.com/office/drawing/2014/main" val="968551073"/>
                    </a:ext>
                  </a:extLst>
                </a:gridCol>
              </a:tblGrid>
              <a:tr h="4452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Easting</a:t>
                      </a:r>
                      <a:b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(Meter)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Northing</a:t>
                      </a:r>
                      <a:b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(Meter)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Elevation</a:t>
                      </a:r>
                      <a:b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(Meter)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Code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1729937"/>
                  </a:ext>
                </a:extLst>
              </a:tr>
              <a:tr h="2799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Base1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486196.680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2781803.096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86.476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9320841"/>
                  </a:ext>
                </a:extLst>
              </a:tr>
              <a:tr h="2341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p1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486247.572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2781780.464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90.166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4451008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p1.1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486247.586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2781780.468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90.175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point1.1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019571"/>
                  </a:ext>
                </a:extLst>
              </a:tr>
              <a:tr h="2799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p2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486172.050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2781805.955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85.781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4583511"/>
                  </a:ext>
                </a:extLst>
              </a:tr>
              <a:tr h="25262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p3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486193.595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2781826.191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86.500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4491761"/>
                  </a:ext>
                </a:extLst>
              </a:tr>
              <a:tr h="2430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p4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486256.771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2782034.917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79.764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265537"/>
                  </a:ext>
                </a:extLst>
              </a:tr>
              <a:tr h="226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p5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486305.123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2782116.889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77.321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2010324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p6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486213.978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2781932.148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82.154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758175"/>
                  </a:ext>
                </a:extLst>
              </a:tr>
              <a:tr h="2799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p7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486235.271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2781916.333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88.494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5644675"/>
                  </a:ext>
                </a:extLst>
              </a:tr>
              <a:tr h="25262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/>
                        </a:rPr>
                        <a:t>p7.2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486237.472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2781907.557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84.043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point7.2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5304209"/>
                  </a:ext>
                </a:extLst>
              </a:tr>
              <a:tr h="226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4"/>
                        </a:rPr>
                        <a:t>p8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486273.066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2781867.617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89.661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7057929"/>
                  </a:ext>
                </a:extLst>
              </a:tr>
              <a:tr h="2176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5"/>
                        </a:rPr>
                        <a:t>p9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486247.664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2781821.501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89.900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point9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8952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95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03A2E-E485-F9B1-BFD3-3CD2CF3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6BBC5-8954-90EB-4DEA-821FB71F9289}"/>
              </a:ext>
            </a:extLst>
          </p:cNvPr>
          <p:cNvSpPr txBox="1">
            <a:spLocks/>
          </p:cNvSpPr>
          <p:nvPr/>
        </p:nvSpPr>
        <p:spPr>
          <a:xfrm>
            <a:off x="32657" y="243828"/>
            <a:ext cx="12126686" cy="782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Levelling using Auto-Level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2B6F1-E6CC-BC8E-2AC2-CF59AD4AEE92}"/>
              </a:ext>
            </a:extLst>
          </p:cNvPr>
          <p:cNvSpPr txBox="1"/>
          <p:nvPr/>
        </p:nvSpPr>
        <p:spPr>
          <a:xfrm>
            <a:off x="233265" y="1140592"/>
            <a:ext cx="1179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Objective: To transfer the level from BM to various control points.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6D6F1E4-E00A-FD52-1B22-046ADDE0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00" y="1624148"/>
            <a:ext cx="4018801" cy="310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Google Shape;3672;p41">
            <a:extLst>
              <a:ext uri="{FF2B5EF4-FFF2-40B4-BE49-F238E27FC236}">
                <a16:creationId xmlns:a16="http://schemas.microsoft.com/office/drawing/2014/main" id="{1F74425D-81ED-6693-04D4-D212EB558850}"/>
              </a:ext>
            </a:extLst>
          </p:cNvPr>
          <p:cNvSpPr txBox="1">
            <a:spLocks/>
          </p:cNvSpPr>
          <p:nvPr/>
        </p:nvSpPr>
        <p:spPr>
          <a:xfrm>
            <a:off x="995927" y="5332634"/>
            <a:ext cx="4848146" cy="3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en-IN" b="1" dirty="0">
                <a:solidFill>
                  <a:schemeClr val="tx1"/>
                </a:solidFill>
              </a:rPr>
              <a:t>Arithmetic Check: ∑BS - ∑FS = Last RL – First RL = -0.002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E289F-7DBC-FF1B-69D2-94EBFB79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9" y="1509924"/>
            <a:ext cx="3114869" cy="4153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5BD37-1E68-28FA-0F59-AFE56EFDEA84}"/>
              </a:ext>
            </a:extLst>
          </p:cNvPr>
          <p:cNvSpPr txBox="1"/>
          <p:nvPr/>
        </p:nvSpPr>
        <p:spPr>
          <a:xfrm>
            <a:off x="724798" y="4926075"/>
            <a:ext cx="5119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Height of collimation method for calculations 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D80FC-57D1-0FC0-828A-AB26640D20D8}"/>
              </a:ext>
            </a:extLst>
          </p:cNvPr>
          <p:cNvSpPr txBox="1"/>
          <p:nvPr/>
        </p:nvSpPr>
        <p:spPr>
          <a:xfrm>
            <a:off x="1315616" y="602757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Precise levelling  . C = 2.95366 &lt;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2B7DB-F43D-38F0-5D98-F161434A9961}"/>
              </a:ext>
            </a:extLst>
          </p:cNvPr>
          <p:cNvSpPr txBox="1"/>
          <p:nvPr/>
        </p:nvSpPr>
        <p:spPr>
          <a:xfrm>
            <a:off x="7192345" y="5987018"/>
            <a:ext cx="3481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Least Count Of Staff </a:t>
            </a:r>
            <a:r>
              <a:rPr lang="fr-FR" dirty="0" err="1"/>
              <a:t>used</a:t>
            </a:r>
            <a:r>
              <a:rPr lang="fr-FR" dirty="0"/>
              <a:t> : 10 mm</a:t>
            </a:r>
          </a:p>
        </p:txBody>
      </p:sp>
    </p:spTree>
    <p:extLst>
      <p:ext uri="{BB962C8B-B14F-4D97-AF65-F5344CB8AC3E}">
        <p14:creationId xmlns:p14="http://schemas.microsoft.com/office/powerpoint/2010/main" val="369670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A688D-8DE4-5A72-87AA-A89FB19A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E1829-BC0C-41E9-7248-5F94BCE1A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06" y="385672"/>
            <a:ext cx="7070193" cy="5979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4173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218</TotalTime>
  <Words>973</Words>
  <Application>Microsoft Office PowerPoint</Application>
  <PresentationFormat>Widescreen</PresentationFormat>
  <Paragraphs>225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Arvo</vt:lpstr>
      <vt:lpstr>Calibri</vt:lpstr>
      <vt:lpstr>Corbel</vt:lpstr>
      <vt:lpstr>Nunito Light</vt:lpstr>
      <vt:lpstr>Times New Roman</vt:lpstr>
      <vt:lpstr>Wingdings</vt:lpstr>
      <vt:lpstr>Depth</vt:lpstr>
      <vt:lpstr>PowerPoint Presentation</vt:lpstr>
      <vt:lpstr>Agenda for Today</vt:lpstr>
      <vt:lpstr>PowerPoint Presentation</vt:lpstr>
      <vt:lpstr>PowerPoint Presentation</vt:lpstr>
      <vt:lpstr>Survey 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pramodgandugade@gmail.com</cp:lastModifiedBy>
  <cp:revision>13</cp:revision>
  <dcterms:created xsi:type="dcterms:W3CDTF">2014-04-18T01:02:26Z</dcterms:created>
  <dcterms:modified xsi:type="dcterms:W3CDTF">2024-04-20T17:52:02Z</dcterms:modified>
</cp:coreProperties>
</file>